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61" r:id="rId5"/>
    <p:sldId id="262" r:id="rId6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C6D82"/>
    <a:srgbClr val="F2C020"/>
    <a:srgbClr val="454D55"/>
    <a:srgbClr val="E8611D"/>
    <a:srgbClr val="81BF3B"/>
    <a:srgbClr val="F39D21"/>
    <a:srgbClr val="BAC82F"/>
    <a:srgbClr val="6F0066"/>
    <a:srgbClr val="4034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16DA210-FB5B-4158-B5E0-FEB733F419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35" autoAdjust="0"/>
  </p:normalViewPr>
  <p:slideViewPr>
    <p:cSldViewPr snapToGrid="0" showGuides="1">
      <p:cViewPr varScale="1">
        <p:scale>
          <a:sx n="80" d="100"/>
          <a:sy n="80" d="100"/>
        </p:scale>
        <p:origin x="62" y="2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6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946843-D728-40C3-A235-5106A1741A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1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FA6704-C5B9-427A-B786-BF9D9A6F1B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7000810-46A0-4D1C-B9D9-C114C575E055}" type="datetime1">
              <a:rPr lang="en-GB" noProof="1" dirty="0" smtClean="0"/>
              <a:t>11/01/2024</a:t>
            </a:fld>
            <a:endParaRPr lang="en-GB" noProof="1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E4186-AC94-42CF-A09B-E291117BAB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1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BE12EB-D4BD-49CA-9FC4-5C9A4F4F7E2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5371C06-22B2-4805-8A74-E63609FE61CE}" type="slidenum">
              <a:rPr lang="en-GB" noProof="1" dirty="0" smtClean="0"/>
              <a:t>‹#›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25966585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2627EFA-81CA-4EC9-93AC-F9F36BB45D64}" type="datetime1">
              <a:rPr lang="en-GB" noProof="1" dirty="0" smtClean="0"/>
              <a:t>11/01/2024</a:t>
            </a:fld>
            <a:endParaRPr lang="en-GB" noProof="1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1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1"/>
              <a:t>Edit Master text styles</a:t>
            </a:r>
          </a:p>
          <a:p>
            <a:pPr lvl="1" rtl="0"/>
            <a:r>
              <a:rPr lang="en-GB" noProof="1"/>
              <a:t>Second level</a:t>
            </a:r>
          </a:p>
          <a:p>
            <a:pPr lvl="2" rtl="0"/>
            <a:r>
              <a:rPr lang="en-GB" noProof="1"/>
              <a:t>Third level</a:t>
            </a:r>
          </a:p>
          <a:p>
            <a:pPr lvl="3" rtl="0"/>
            <a:r>
              <a:rPr lang="en-GB" noProof="1"/>
              <a:t>Quarter level</a:t>
            </a:r>
          </a:p>
          <a:p>
            <a:pPr lvl="4" rtl="0"/>
            <a:r>
              <a:rPr lang="en-GB" noProof="1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A14970C-3301-4DD8-87C8-448E3F893981}" type="slidenum">
              <a:rPr lang="en-GB" noProof="1" dirty="0" smtClean="0"/>
              <a:t>‹#›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33728392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69A71A3-950D-4899-B79B-35F2758BD331}"/>
              </a:ext>
            </a:extLst>
          </p:cNvPr>
          <p:cNvGrpSpPr/>
          <p:nvPr userDrawn="1"/>
        </p:nvGrpSpPr>
        <p:grpSpPr>
          <a:xfrm>
            <a:off x="0" y="1207336"/>
            <a:ext cx="12192000" cy="4467863"/>
            <a:chOff x="0" y="1207336"/>
            <a:chExt cx="12192000" cy="4467863"/>
          </a:xfrm>
        </p:grpSpPr>
        <p:sp>
          <p:nvSpPr>
            <p:cNvPr id="33" name="Flowchart: Delay 24">
              <a:extLst>
                <a:ext uri="{FF2B5EF4-FFF2-40B4-BE49-F238E27FC236}">
                  <a16:creationId xmlns:a16="http://schemas.microsoft.com/office/drawing/2014/main" id="{928187B2-0394-40AE-9F9C-6682AC71596C}"/>
                </a:ext>
              </a:extLst>
            </p:cNvPr>
            <p:cNvSpPr/>
            <p:nvPr userDrawn="1"/>
          </p:nvSpPr>
          <p:spPr>
            <a:xfrm flipH="1">
              <a:off x="2613003" y="3441616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25" name="Flowchart: Delay 24">
              <a:extLst>
                <a:ext uri="{FF2B5EF4-FFF2-40B4-BE49-F238E27FC236}">
                  <a16:creationId xmlns:a16="http://schemas.microsoft.com/office/drawing/2014/main" id="{355D9AC9-E7B7-459E-925B-0047C675B750}"/>
                </a:ext>
              </a:extLst>
            </p:cNvPr>
            <p:cNvSpPr/>
            <p:nvPr userDrawn="1"/>
          </p:nvSpPr>
          <p:spPr>
            <a:xfrm>
              <a:off x="9491472" y="1379494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302FB5C-BDE1-4891-8E91-CB3F868629BB}"/>
                </a:ext>
              </a:extLst>
            </p:cNvPr>
            <p:cNvSpPr/>
            <p:nvPr userDrawn="1"/>
          </p:nvSpPr>
          <p:spPr>
            <a:xfrm>
              <a:off x="4416552" y="1207336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rgbClr val="BAC82F"/>
                </a:gs>
                <a:gs pos="100000">
                  <a:srgbClr val="0C6D8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09DE4F0-7E7E-4423-A407-CD6485ACBB4F}"/>
                </a:ext>
              </a:extLst>
            </p:cNvPr>
            <p:cNvSpPr/>
            <p:nvPr userDrawn="1"/>
          </p:nvSpPr>
          <p:spPr>
            <a:xfrm>
              <a:off x="0" y="1207336"/>
              <a:ext cx="4416552" cy="356616"/>
            </a:xfrm>
            <a:prstGeom prst="rect">
              <a:avLst/>
            </a:prstGeom>
            <a:gradFill flip="none" rotWithShape="1">
              <a:gsLst>
                <a:gs pos="0">
                  <a:srgbClr val="F2C020"/>
                </a:gs>
                <a:gs pos="100000">
                  <a:srgbClr val="BAC82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ED74833-8EE3-4FA9-B6D2-03710E410482}"/>
                </a:ext>
              </a:extLst>
            </p:cNvPr>
            <p:cNvSpPr/>
            <p:nvPr userDrawn="1"/>
          </p:nvSpPr>
          <p:spPr>
            <a:xfrm>
              <a:off x="4416552" y="3269385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100000">
                  <a:schemeClr val="tx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4005B59-B78D-469E-BAA4-E7B2A61E103D}"/>
                </a:ext>
              </a:extLst>
            </p:cNvPr>
            <p:cNvSpPr/>
            <p:nvPr userDrawn="1"/>
          </p:nvSpPr>
          <p:spPr>
            <a:xfrm>
              <a:off x="4414968" y="5318583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52000">
                  <a:schemeClr val="accent3"/>
                </a:gs>
                <a:gs pos="100000">
                  <a:srgbClr val="F2C02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0BE4BEF-834D-4D0F-8E96-F1F8E6600C46}"/>
                </a:ext>
              </a:extLst>
            </p:cNvPr>
            <p:cNvSpPr/>
            <p:nvPr userDrawn="1"/>
          </p:nvSpPr>
          <p:spPr>
            <a:xfrm>
              <a:off x="9448800" y="5317275"/>
              <a:ext cx="2743200" cy="356616"/>
            </a:xfrm>
            <a:prstGeom prst="rect">
              <a:avLst/>
            </a:prstGeom>
            <a:gradFill flip="none" rotWithShape="1">
              <a:gsLst>
                <a:gs pos="0">
                  <a:schemeClr val="accent5"/>
                </a:gs>
                <a:gs pos="100000">
                  <a:srgbClr val="F2C02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noProof="1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A4D6C00-E83E-4187-903F-A0A515BA93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38" y="2079876"/>
            <a:ext cx="3052087" cy="1475598"/>
          </a:xfrm>
        </p:spPr>
        <p:txBody>
          <a:bodyPr lIns="0" tIns="0" rIns="0" bIns="0" rtlCol="0"/>
          <a:lstStyle>
            <a:lvl1pPr>
              <a:defRPr/>
            </a:lvl1pPr>
          </a:lstStyle>
          <a:p>
            <a:pPr rtl="0"/>
            <a:r>
              <a:rPr lang="en-GB" noProof="1"/>
              <a:t>CLICK TO EDIT</a:t>
            </a:r>
            <a:br>
              <a:rPr lang="en-GB" noProof="1"/>
            </a:br>
            <a:r>
              <a:rPr lang="en-GB" noProof="1"/>
              <a:t>MASTER TITLE</a:t>
            </a:r>
            <a:br>
              <a:rPr lang="en-GB" noProof="1"/>
            </a:br>
            <a:r>
              <a:rPr lang="en-GB" noProof="1"/>
              <a:t>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F0DE95-4ED7-482F-BB4E-C1238B352D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1963" y="3587769"/>
            <a:ext cx="1726129" cy="291597"/>
          </a:xfr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2000" b="1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20XX-20XX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F135EA3-D982-467F-B90A-B791DFDDA8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963" y="3927199"/>
            <a:ext cx="1726129" cy="378571"/>
          </a:xfr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2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3 Years Plan</a:t>
            </a:r>
          </a:p>
        </p:txBody>
      </p:sp>
      <p:sp>
        <p:nvSpPr>
          <p:cNvPr id="106" name="Picture Placeholder 104">
            <a:extLst>
              <a:ext uri="{FF2B5EF4-FFF2-40B4-BE49-F238E27FC236}">
                <a16:creationId xmlns:a16="http://schemas.microsoft.com/office/drawing/2014/main" id="{4580320F-7723-4672-AB19-22C87ECD53D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461963" y="5725379"/>
            <a:ext cx="950912" cy="685800"/>
          </a:xfrm>
          <a:ln w="3556">
            <a:solidFill>
              <a:srgbClr val="454D55"/>
            </a:solidFill>
          </a:ln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en-US" noProof="1"/>
              <a:t>Click icon to add picture</a:t>
            </a:r>
            <a:endParaRPr lang="en-GB" noProof="1"/>
          </a:p>
        </p:txBody>
      </p:sp>
      <p:sp>
        <p:nvSpPr>
          <p:cNvPr id="108" name="Text Placeholder 42">
            <a:extLst>
              <a:ext uri="{FF2B5EF4-FFF2-40B4-BE49-F238E27FC236}">
                <a16:creationId xmlns:a16="http://schemas.microsoft.com/office/drawing/2014/main" id="{F6CA33C8-1786-4D07-8C52-AE1469894B6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565129" y="863644"/>
            <a:ext cx="1044000" cy="1044000"/>
          </a:xfrm>
          <a:prstGeom prst="ellipse">
            <a:avLst/>
          </a:prstGeom>
          <a:solidFill>
            <a:srgbClr val="BAC82F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44" name="Text Placeholder 42">
            <a:extLst>
              <a:ext uri="{FF2B5EF4-FFF2-40B4-BE49-F238E27FC236}">
                <a16:creationId xmlns:a16="http://schemas.microsoft.com/office/drawing/2014/main" id="{62E3BBD0-72BD-45D7-BE15-8B93AFB8625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4968" y="84398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BAC82F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Q1</a:t>
            </a:r>
          </a:p>
        </p:txBody>
      </p:sp>
      <p:sp>
        <p:nvSpPr>
          <p:cNvPr id="80" name="Text Placeholder 7">
            <a:extLst>
              <a:ext uri="{FF2B5EF4-FFF2-40B4-BE49-F238E27FC236}">
                <a16:creationId xmlns:a16="http://schemas.microsoft.com/office/drawing/2014/main" id="{C695E72E-773D-407A-AFA4-EF90ADF9D13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78435" y="436306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BAC82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1" name="Text Placeholder 7">
            <a:extLst>
              <a:ext uri="{FF2B5EF4-FFF2-40B4-BE49-F238E27FC236}">
                <a16:creationId xmlns:a16="http://schemas.microsoft.com/office/drawing/2014/main" id="{7463FB1C-AFEB-4EAE-B84D-A1613AF5BA7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78434" y="618756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0" name="Text Placeholder 42">
            <a:extLst>
              <a:ext uri="{FF2B5EF4-FFF2-40B4-BE49-F238E27FC236}">
                <a16:creationId xmlns:a16="http://schemas.microsoft.com/office/drawing/2014/main" id="{12DFAD2F-3ED1-46BF-B662-2E96A42C48E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59136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alpha val="60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Q2</a:t>
            </a:r>
          </a:p>
        </p:txBody>
      </p:sp>
      <p:sp>
        <p:nvSpPr>
          <p:cNvPr id="82" name="Text Placeholder 7">
            <a:extLst>
              <a:ext uri="{FF2B5EF4-FFF2-40B4-BE49-F238E27FC236}">
                <a16:creationId xmlns:a16="http://schemas.microsoft.com/office/drawing/2014/main" id="{622FB247-DB8F-4B67-B9EA-5741E1DDBE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22681" y="202587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81BF3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3" name="Text Placeholder 7">
            <a:extLst>
              <a:ext uri="{FF2B5EF4-FFF2-40B4-BE49-F238E27FC236}">
                <a16:creationId xmlns:a16="http://schemas.microsoft.com/office/drawing/2014/main" id="{CE2C8800-C93B-4E93-9AE2-9CBFC1E6D76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22680" y="220832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49" name="Text Placeholder 42">
            <a:extLst>
              <a:ext uri="{FF2B5EF4-FFF2-40B4-BE49-F238E27FC236}">
                <a16:creationId xmlns:a16="http://schemas.microsoft.com/office/drawing/2014/main" id="{CC1B1148-CFC2-4FF7-8B7C-9502EB6500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03304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Q3</a:t>
            </a:r>
          </a:p>
        </p:txBody>
      </p:sp>
      <p:sp>
        <p:nvSpPr>
          <p:cNvPr id="84" name="Text Placeholder 7">
            <a:extLst>
              <a:ext uri="{FF2B5EF4-FFF2-40B4-BE49-F238E27FC236}">
                <a16:creationId xmlns:a16="http://schemas.microsoft.com/office/drawing/2014/main" id="{60559160-7568-4A5B-88B4-DBB3C42D5D1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755391" y="43779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2CA05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5" name="Text Placeholder 7">
            <a:extLst>
              <a:ext uri="{FF2B5EF4-FFF2-40B4-BE49-F238E27FC236}">
                <a16:creationId xmlns:a16="http://schemas.microsoft.com/office/drawing/2014/main" id="{AED30C6D-348A-4701-A27D-F10DFC175AC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55390" y="618756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DC934A70-FE40-4A89-9799-1A67234666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47472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Q4</a:t>
            </a:r>
          </a:p>
        </p:txBody>
      </p:sp>
      <p:sp>
        <p:nvSpPr>
          <p:cNvPr id="86" name="Text Placeholder 7">
            <a:extLst>
              <a:ext uri="{FF2B5EF4-FFF2-40B4-BE49-F238E27FC236}">
                <a16:creationId xmlns:a16="http://schemas.microsoft.com/office/drawing/2014/main" id="{AB11D018-DEEE-4BCE-B5F0-2B33DD39A6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106873" y="202587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1B866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7" name="Text Placeholder 7">
            <a:extLst>
              <a:ext uri="{FF2B5EF4-FFF2-40B4-BE49-F238E27FC236}">
                <a16:creationId xmlns:a16="http://schemas.microsoft.com/office/drawing/2014/main" id="{085539ED-B933-484F-8ECB-700829A52CA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106872" y="220832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73" name="Text Placeholder 42">
            <a:extLst>
              <a:ext uri="{FF2B5EF4-FFF2-40B4-BE49-F238E27FC236}">
                <a16:creationId xmlns:a16="http://schemas.microsoft.com/office/drawing/2014/main" id="{F3728A77-BAED-49CA-87A0-DFCB220B3A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05088" y="1917406"/>
            <a:ext cx="1044000" cy="1044000"/>
          </a:xfrm>
          <a:prstGeom prst="ellipse">
            <a:avLst/>
          </a:prstGeom>
          <a:solidFill>
            <a:schemeClr val="tx1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57" name="Text Placeholder 42">
            <a:extLst>
              <a:ext uri="{FF2B5EF4-FFF2-40B4-BE49-F238E27FC236}">
                <a16:creationId xmlns:a16="http://schemas.microsoft.com/office/drawing/2014/main" id="{D7526F27-FC58-40E7-A76A-47A27D2325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47472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Q1</a:t>
            </a:r>
          </a:p>
        </p:txBody>
      </p:sp>
      <p:sp>
        <p:nvSpPr>
          <p:cNvPr id="94" name="Text Placeholder 7">
            <a:extLst>
              <a:ext uri="{FF2B5EF4-FFF2-40B4-BE49-F238E27FC236}">
                <a16:creationId xmlns:a16="http://schemas.microsoft.com/office/drawing/2014/main" id="{0D030018-A573-45D1-B6EF-210F3CF92D5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105170" y="407339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0C6D8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5" name="Text Placeholder 7">
            <a:extLst>
              <a:ext uri="{FF2B5EF4-FFF2-40B4-BE49-F238E27FC236}">
                <a16:creationId xmlns:a16="http://schemas.microsoft.com/office/drawing/2014/main" id="{91FC8372-90CA-42B7-A237-0BC81F2687CB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105169" y="425584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8" name="Text Placeholder 42">
            <a:extLst>
              <a:ext uri="{FF2B5EF4-FFF2-40B4-BE49-F238E27FC236}">
                <a16:creationId xmlns:a16="http://schemas.microsoft.com/office/drawing/2014/main" id="{242D0BB2-4F17-4A8D-87A7-FADA2CAEC6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03304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Q2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7F7CC596-D7AD-4DCE-B864-BB1A6A7C8B1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755390" y="2505648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403474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1" name="Text Placeholder 7">
            <a:extLst>
              <a:ext uri="{FF2B5EF4-FFF2-40B4-BE49-F238E27FC236}">
                <a16:creationId xmlns:a16="http://schemas.microsoft.com/office/drawing/2014/main" id="{28E66912-ACE9-4007-9A2B-050DC9408A2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755389" y="2688098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9" name="Text Placeholder 42">
            <a:extLst>
              <a:ext uri="{FF2B5EF4-FFF2-40B4-BE49-F238E27FC236}">
                <a16:creationId xmlns:a16="http://schemas.microsoft.com/office/drawing/2014/main" id="{CC1EC2BE-5D73-4D49-B2F2-4DA2785D6E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59136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1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Q3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441FE3C4-7737-4EB6-9280-FAD8852FB4B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420978" y="4073394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571B6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3" name="Text Placeholder 7">
            <a:extLst>
              <a:ext uri="{FF2B5EF4-FFF2-40B4-BE49-F238E27FC236}">
                <a16:creationId xmlns:a16="http://schemas.microsoft.com/office/drawing/2014/main" id="{70EF49EC-F8D8-463F-B786-F2C04C33AEE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20977" y="4255844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56" name="Text Placeholder 42">
            <a:extLst>
              <a:ext uri="{FF2B5EF4-FFF2-40B4-BE49-F238E27FC236}">
                <a16:creationId xmlns:a16="http://schemas.microsoft.com/office/drawing/2014/main" id="{997AC0B1-99FC-455E-A896-3C370BB38C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4968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Q4</a:t>
            </a:r>
          </a:p>
        </p:txBody>
      </p:sp>
      <p:sp>
        <p:nvSpPr>
          <p:cNvPr id="88" name="Text Placeholder 7">
            <a:extLst>
              <a:ext uri="{FF2B5EF4-FFF2-40B4-BE49-F238E27FC236}">
                <a16:creationId xmlns:a16="http://schemas.microsoft.com/office/drawing/2014/main" id="{D66EAED5-741C-44D6-840F-C90C1AF74A2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71198" y="2505648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6F0066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89" name="Text Placeholder 7">
            <a:extLst>
              <a:ext uri="{FF2B5EF4-FFF2-40B4-BE49-F238E27FC236}">
                <a16:creationId xmlns:a16="http://schemas.microsoft.com/office/drawing/2014/main" id="{7887B0FE-2AB8-455F-8EC7-C8F31FEA27C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71197" y="2688098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75" name="Text Placeholder 42">
            <a:extLst>
              <a:ext uri="{FF2B5EF4-FFF2-40B4-BE49-F238E27FC236}">
                <a16:creationId xmlns:a16="http://schemas.microsoft.com/office/drawing/2014/main" id="{6F1AC56E-6618-4728-A6EA-8B021EB6BC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188092" y="3979528"/>
            <a:ext cx="1044000" cy="1044000"/>
          </a:xfrm>
          <a:prstGeom prst="ellipse">
            <a:avLst/>
          </a:prstGeom>
          <a:solidFill>
            <a:schemeClr val="tx2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60" name="Text Placeholder 42">
            <a:extLst>
              <a:ext uri="{FF2B5EF4-FFF2-40B4-BE49-F238E27FC236}">
                <a16:creationId xmlns:a16="http://schemas.microsoft.com/office/drawing/2014/main" id="{DB4C9C65-90B1-4A40-BB7B-DE799076D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14968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Q1</a:t>
            </a:r>
          </a:p>
        </p:txBody>
      </p:sp>
      <p:sp>
        <p:nvSpPr>
          <p:cNvPr id="96" name="Text Placeholder 7">
            <a:extLst>
              <a:ext uri="{FF2B5EF4-FFF2-40B4-BE49-F238E27FC236}">
                <a16:creationId xmlns:a16="http://schemas.microsoft.com/office/drawing/2014/main" id="{E9ED50CB-058A-4C6B-A8E2-0536EC0E40D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075657" y="456775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7" name="Text Placeholder 7">
            <a:extLst>
              <a:ext uri="{FF2B5EF4-FFF2-40B4-BE49-F238E27FC236}">
                <a16:creationId xmlns:a16="http://schemas.microsoft.com/office/drawing/2014/main" id="{04D14365-5F59-4F4F-B237-26A11A2DDDD1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075656" y="4750209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63" name="Text Placeholder 42">
            <a:extLst>
              <a:ext uri="{FF2B5EF4-FFF2-40B4-BE49-F238E27FC236}">
                <a16:creationId xmlns:a16="http://schemas.microsoft.com/office/drawing/2014/main" id="{CFA7DBCF-F797-4B29-8C96-7AC1602BBC8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759136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Q2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07524528-CBB1-40C1-A6F2-855A4D9947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423464" y="612133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41F799BD-659E-472B-98A7-7C06C2F7458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423463" y="6303785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62" name="Text Placeholder 42">
            <a:extLst>
              <a:ext uri="{FF2B5EF4-FFF2-40B4-BE49-F238E27FC236}">
                <a16:creationId xmlns:a16="http://schemas.microsoft.com/office/drawing/2014/main" id="{113ADCA9-C0A6-4FAB-A09E-4DECBD41D7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3304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Q3</a:t>
            </a:r>
          </a:p>
        </p:txBody>
      </p:sp>
      <p:sp>
        <p:nvSpPr>
          <p:cNvPr id="98" name="Text Placeholder 7">
            <a:extLst>
              <a:ext uri="{FF2B5EF4-FFF2-40B4-BE49-F238E27FC236}">
                <a16:creationId xmlns:a16="http://schemas.microsoft.com/office/drawing/2014/main" id="{3EC66011-3B65-49CC-8886-E2CCFBFFABD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759849" y="456775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rgbClr val="E8611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99" name="Text Placeholder 7">
            <a:extLst>
              <a:ext uri="{FF2B5EF4-FFF2-40B4-BE49-F238E27FC236}">
                <a16:creationId xmlns:a16="http://schemas.microsoft.com/office/drawing/2014/main" id="{3B2B5959-E5CC-42A7-B797-463098BE629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759848" y="4750209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61" name="Text Placeholder 42">
            <a:extLst>
              <a:ext uri="{FF2B5EF4-FFF2-40B4-BE49-F238E27FC236}">
                <a16:creationId xmlns:a16="http://schemas.microsoft.com/office/drawing/2014/main" id="{91E8A179-36A3-4D0A-96E7-689F93F9B8F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47472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1"/>
              <a:t>Q4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9FDC66A0-D1C5-4C83-BBEE-D079881FADA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107656" y="612133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TITLE</a:t>
            </a:r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E4E5E736-BFFC-4245-916F-58611012884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107655" y="6303785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n-GB" noProof="1"/>
              <a:t>Milestone description</a:t>
            </a:r>
          </a:p>
        </p:txBody>
      </p:sp>
      <p:sp>
        <p:nvSpPr>
          <p:cNvPr id="110" name="Text Placeholder 42">
            <a:extLst>
              <a:ext uri="{FF2B5EF4-FFF2-40B4-BE49-F238E27FC236}">
                <a16:creationId xmlns:a16="http://schemas.microsoft.com/office/drawing/2014/main" id="{74922A2C-30D3-4ED0-8443-C57494EB428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293432" y="4973439"/>
            <a:ext cx="1044000" cy="1044000"/>
          </a:xfrm>
          <a:prstGeom prst="ellipse">
            <a:avLst/>
          </a:prstGeom>
          <a:solidFill>
            <a:schemeClr val="accent5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1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3E081-530B-464A-B47C-C858A60E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1"/>
              <a:t>ADD A FOOTER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373A1-F9A6-4E7C-A04F-22454F3A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05888" y="550858"/>
            <a:ext cx="2743200" cy="176716"/>
          </a:xfrm>
          <a:prstGeom prst="rect">
            <a:avLst/>
          </a:prstGeom>
        </p:spPr>
        <p:txBody>
          <a:bodyPr rtlCol="0"/>
          <a:lstStyle/>
          <a:p>
            <a:pPr rtl="0"/>
            <a:fld id="{304D15CA-71E0-4E58-88EE-F320CE89B540}" type="datetime1">
              <a:rPr lang="en-GB" noProof="1" smtClean="0"/>
              <a:t>11/01/2024</a:t>
            </a:fld>
            <a:endParaRPr lang="en-GB" noProof="1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BF57F-FEA7-4D09-AA29-F32AA55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3C1428B-5ACF-4E79-A091-05E2328DA75D}" type="slidenum">
              <a:rPr lang="en-GB" noProof="1" dirty="0" smtClean="0"/>
              <a:t>‹#›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3982000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AC5166-4796-40D2-A50C-05DACE2C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25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US" noProof="1"/>
              <a:t>Click to edit Master title style</a:t>
            </a:r>
            <a:endParaRPr lang="en-GB" noProof="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36682-CE55-4994-889B-5D188C3E4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53088"/>
            <a:ext cx="10515600" cy="234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 noProof="1"/>
              <a:t>Click to edit Master text styles</a:t>
            </a:r>
          </a:p>
          <a:p>
            <a:pPr lvl="1" rtl="0"/>
            <a:r>
              <a:rPr lang="en-GB" noProof="1"/>
              <a:t>Second level</a:t>
            </a:r>
          </a:p>
          <a:p>
            <a:pPr lvl="2" rtl="0"/>
            <a:r>
              <a:rPr lang="en-GB" noProof="1"/>
              <a:t>Third level</a:t>
            </a:r>
          </a:p>
          <a:p>
            <a:pPr lvl="3" rtl="0"/>
            <a:r>
              <a:rPr lang="en-GB" noProof="1"/>
              <a:t>Quarter level</a:t>
            </a:r>
          </a:p>
          <a:p>
            <a:pPr lvl="4" rtl="0"/>
            <a:r>
              <a:rPr lang="en-GB" noProof="1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F9231-8DF4-411E-8324-453AB042A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05888" y="577752"/>
            <a:ext cx="2743200" cy="1767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pPr rtl="0"/>
            <a:fld id="{F7182A2F-4C01-4B4F-B855-198932A18E99}" type="datetime1">
              <a:rPr lang="en-GB" noProof="1" dirty="0" smtClean="0"/>
              <a:t>11/01/2024</a:t>
            </a:fld>
            <a:endParaRPr lang="en-GB" noProof="1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475F0-EE3A-4617-AFAB-40BF7C148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005888" y="392469"/>
            <a:ext cx="2743200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pPr rtl="0"/>
            <a:r>
              <a:rPr lang="en-GB" noProof="1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07E7D-9F5C-43AC-A03A-432F6CB449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2913" y="392470"/>
            <a:ext cx="395287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 i="1">
                <a:solidFill>
                  <a:srgbClr val="454D55"/>
                </a:solidFill>
              </a:defRPr>
            </a:lvl1pPr>
          </a:lstStyle>
          <a:p>
            <a:pPr rtl="0"/>
            <a:fld id="{93C1428B-5ACF-4E79-A091-05E2328DA75D}" type="slidenum">
              <a:rPr lang="en-GB" noProof="1" dirty="0" smtClean="0"/>
              <a:pPr/>
              <a:t>‹#›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55743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8" userDrawn="1">
          <p15:clr>
            <a:srgbClr val="F26B43"/>
          </p15:clr>
        </p15:guide>
        <p15:guide id="2" pos="279" userDrawn="1">
          <p15:clr>
            <a:srgbClr val="F26B43"/>
          </p15:clr>
        </p15:guide>
        <p15:guide id="3" pos="7401" userDrawn="1">
          <p15:clr>
            <a:srgbClr val="F26B43"/>
          </p15:clr>
        </p15:guide>
        <p15:guide id="4" orient="horz" pos="40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546" y="1880061"/>
            <a:ext cx="2257397" cy="1475598"/>
          </a:xfrm>
        </p:spPr>
        <p:txBody>
          <a:bodyPr/>
          <a:lstStyle/>
          <a:p>
            <a:r>
              <a:rPr lang="en-GB" dirty="0"/>
              <a:t>History Curriculum</a:t>
            </a:r>
            <a:br>
              <a:rPr lang="en-GB" dirty="0"/>
            </a:br>
            <a:r>
              <a:rPr lang="en-GB" dirty="0"/>
              <a:t>Road Map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28599" y="3468895"/>
            <a:ext cx="1978728" cy="2708975"/>
          </a:xfrm>
          <a:ln>
            <a:solidFill>
              <a:srgbClr val="000000"/>
            </a:solidFill>
          </a:ln>
        </p:spPr>
        <p:txBody>
          <a:bodyPr>
            <a:normAutofit fontScale="85000" lnSpcReduction="20000"/>
          </a:bodyPr>
          <a:lstStyle/>
          <a:p>
            <a:endParaRPr lang="en-GB" b="1" dirty="0" smtClean="0"/>
          </a:p>
          <a:p>
            <a:pPr algn="ctr"/>
            <a:r>
              <a:rPr lang="en-GB" b="1" dirty="0" smtClean="0"/>
              <a:t>Key Substantive Concepts</a:t>
            </a:r>
          </a:p>
          <a:p>
            <a:r>
              <a:rPr lang="en-GB" dirty="0"/>
              <a:t>Monarchy</a:t>
            </a:r>
          </a:p>
          <a:p>
            <a:r>
              <a:rPr lang="en-GB" dirty="0"/>
              <a:t>Empire</a:t>
            </a:r>
          </a:p>
          <a:p>
            <a:r>
              <a:rPr lang="en-GB" dirty="0"/>
              <a:t>Invasion</a:t>
            </a:r>
          </a:p>
          <a:p>
            <a:r>
              <a:rPr lang="en-GB" dirty="0"/>
              <a:t>Tax and trade</a:t>
            </a:r>
          </a:p>
          <a:p>
            <a:r>
              <a:rPr lang="en-GB" dirty="0"/>
              <a:t>Change and evolution</a:t>
            </a:r>
          </a:p>
          <a:p>
            <a:r>
              <a:rPr lang="en-GB" dirty="0"/>
              <a:t>Beliefs and cultures</a:t>
            </a:r>
          </a:p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57"/>
          </p:nvPr>
        </p:nvSpPr>
        <p:spPr>
          <a:xfrm>
            <a:off x="348469" y="812555"/>
            <a:ext cx="1044000" cy="1044000"/>
          </a:xfrm>
          <a:solidFill>
            <a:srgbClr val="F39D21"/>
          </a:solidFill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Class 1 EYFS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2"/>
          </p:nvPr>
        </p:nvSpPr>
        <p:spPr>
          <a:xfrm>
            <a:off x="1631092" y="434684"/>
            <a:ext cx="2669718" cy="299633"/>
          </a:xfrm>
        </p:spPr>
        <p:txBody>
          <a:bodyPr>
            <a:normAutofit fontScale="92500"/>
          </a:bodyPr>
          <a:lstStyle/>
          <a:p>
            <a:r>
              <a:rPr lang="en-GB" dirty="0"/>
              <a:t>EYFS –Understanding the World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3"/>
          </p:nvPr>
        </p:nvSpPr>
        <p:spPr>
          <a:xfrm>
            <a:off x="1412875" y="347099"/>
            <a:ext cx="3270705" cy="183135"/>
          </a:xfrm>
        </p:spPr>
        <p:txBody>
          <a:bodyPr>
            <a:normAutofit fontScale="25000" lnSpcReduction="20000"/>
          </a:bodyPr>
          <a:lstStyle/>
          <a:p>
            <a:r>
              <a:rPr lang="en-US" sz="2800" dirty="0"/>
              <a:t>; </a:t>
            </a:r>
          </a:p>
          <a:p>
            <a:r>
              <a:rPr lang="en-US" sz="2800" dirty="0"/>
              <a:t>· 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5804562" y="848057"/>
            <a:ext cx="1205838" cy="1211949"/>
          </a:xfrm>
        </p:spPr>
        <p:txBody>
          <a:bodyPr>
            <a:normAutofit fontScale="92500" lnSpcReduction="10000"/>
          </a:bodyPr>
          <a:lstStyle/>
          <a:p>
            <a:r>
              <a:rPr lang="en-GB" sz="1200" dirty="0" smtClean="0"/>
              <a:t>Now and Then Toys and transport</a:t>
            </a:r>
          </a:p>
          <a:p>
            <a:r>
              <a:rPr lang="en-GB" sz="1200" dirty="0" smtClean="0"/>
              <a:t>Within Living memory</a:t>
            </a:r>
            <a:endParaRPr lang="en-GB" sz="120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7103304" y="863643"/>
            <a:ext cx="1213382" cy="1196363"/>
          </a:xfrm>
        </p:spPr>
        <p:txBody>
          <a:bodyPr>
            <a:normAutofit fontScale="92500"/>
          </a:bodyPr>
          <a:lstStyle/>
          <a:p>
            <a:r>
              <a:rPr lang="en-GB" sz="1200" dirty="0" smtClean="0"/>
              <a:t>Our World  E</a:t>
            </a:r>
            <a:r>
              <a:rPr lang="en-GB" sz="1200" dirty="0" smtClean="0"/>
              <a:t>xplorers</a:t>
            </a:r>
            <a:endParaRPr lang="en-GB" sz="1200" dirty="0" smtClean="0"/>
          </a:p>
          <a:p>
            <a:r>
              <a:rPr lang="en-GB" sz="1200" dirty="0" smtClean="0"/>
              <a:t>Beyond Living Memory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8447471" y="863643"/>
            <a:ext cx="1140665" cy="1149847"/>
          </a:xfrm>
        </p:spPr>
        <p:txBody>
          <a:bodyPr>
            <a:normAutofit fontScale="92500"/>
          </a:bodyPr>
          <a:lstStyle/>
          <a:p>
            <a:r>
              <a:rPr lang="en-GB" sz="1200" dirty="0" smtClean="0"/>
              <a:t>Our Victorian School</a:t>
            </a:r>
          </a:p>
          <a:p>
            <a:r>
              <a:rPr lang="en-GB" sz="1200" dirty="0" smtClean="0"/>
              <a:t>Local history</a:t>
            </a:r>
            <a:endParaRPr lang="en-GB" sz="1200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21"/>
          </p:nvPr>
        </p:nvSpPr>
        <p:spPr>
          <a:xfrm>
            <a:off x="3566005" y="2912894"/>
            <a:ext cx="1154294" cy="1095408"/>
          </a:xfrm>
        </p:spPr>
        <p:txBody>
          <a:bodyPr>
            <a:normAutofit/>
          </a:bodyPr>
          <a:lstStyle/>
          <a:p>
            <a:r>
              <a:rPr lang="en-GB" sz="1100" dirty="0" smtClean="0">
                <a:solidFill>
                  <a:srgbClr val="000000"/>
                </a:solidFill>
              </a:rPr>
              <a:t>Being Human</a:t>
            </a:r>
          </a:p>
          <a:p>
            <a:r>
              <a:rPr lang="en-GB" sz="1100" dirty="0" smtClean="0">
                <a:solidFill>
                  <a:srgbClr val="000000"/>
                </a:solidFill>
              </a:rPr>
              <a:t>British History</a:t>
            </a:r>
            <a:endParaRPr lang="en-GB" sz="1100" dirty="0">
              <a:solidFill>
                <a:srgbClr val="000000"/>
              </a:solidFill>
            </a:endParaRP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22"/>
          </p:nvPr>
        </p:nvSpPr>
        <p:spPr>
          <a:xfrm>
            <a:off x="2283034" y="3254223"/>
            <a:ext cx="1183698" cy="1191036"/>
          </a:xfrm>
        </p:spPr>
        <p:txBody>
          <a:bodyPr>
            <a:normAutofit/>
          </a:bodyPr>
          <a:lstStyle/>
          <a:p>
            <a:r>
              <a:rPr lang="en-GB" sz="1200" dirty="0" smtClean="0"/>
              <a:t>Brilliant Benin</a:t>
            </a:r>
          </a:p>
          <a:p>
            <a:r>
              <a:rPr lang="en-GB" sz="1200" dirty="0" smtClean="0"/>
              <a:t>World History</a:t>
            </a:r>
            <a:endParaRPr lang="en-GB" sz="1200" dirty="0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9"/>
          </p:nvPr>
        </p:nvSpPr>
        <p:spPr>
          <a:xfrm>
            <a:off x="2271539" y="4582949"/>
            <a:ext cx="1273579" cy="1164708"/>
          </a:xfrm>
        </p:spPr>
        <p:txBody>
          <a:bodyPr>
            <a:normAutofit/>
          </a:bodyPr>
          <a:lstStyle/>
          <a:p>
            <a:r>
              <a:rPr lang="en-GB" sz="1000" dirty="0" smtClean="0"/>
              <a:t>Ancient Egypt</a:t>
            </a:r>
          </a:p>
          <a:p>
            <a:r>
              <a:rPr lang="en-GB" sz="1000" dirty="0" smtClean="0"/>
              <a:t>World History</a:t>
            </a:r>
            <a:endParaRPr lang="en-GB" sz="1000" dirty="0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29"/>
          </p:nvPr>
        </p:nvSpPr>
        <p:spPr>
          <a:xfrm>
            <a:off x="4819572" y="2868993"/>
            <a:ext cx="1044000" cy="1044000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Class 3 (Y4/5/6)</a:t>
            </a:r>
            <a:endParaRPr lang="en-GB" dirty="0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23"/>
          </p:nvPr>
        </p:nvSpPr>
        <p:spPr>
          <a:xfrm>
            <a:off x="3669151" y="4926257"/>
            <a:ext cx="1264483" cy="1209214"/>
          </a:xfrm>
        </p:spPr>
        <p:txBody>
          <a:bodyPr>
            <a:normAutofit/>
          </a:bodyPr>
          <a:lstStyle/>
          <a:p>
            <a:r>
              <a:rPr lang="en-GB" sz="1000" dirty="0" smtClean="0"/>
              <a:t>Long live </a:t>
            </a:r>
            <a:r>
              <a:rPr lang="en-GB" sz="1000" dirty="0" err="1" smtClean="0"/>
              <a:t>Bromesberrow</a:t>
            </a:r>
            <a:endParaRPr lang="en-GB" sz="1000" dirty="0" smtClean="0"/>
          </a:p>
          <a:p>
            <a:r>
              <a:rPr lang="en-GB" sz="1000" dirty="0" smtClean="0"/>
              <a:t>Local history</a:t>
            </a:r>
            <a:endParaRPr lang="en-GB" sz="1000" dirty="0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25"/>
          </p:nvPr>
        </p:nvSpPr>
        <p:spPr>
          <a:xfrm>
            <a:off x="5301993" y="5015724"/>
            <a:ext cx="1177184" cy="1142909"/>
          </a:xfrm>
        </p:spPr>
        <p:txBody>
          <a:bodyPr>
            <a:normAutofit/>
          </a:bodyPr>
          <a:lstStyle/>
          <a:p>
            <a:r>
              <a:rPr lang="en-GB" sz="1200" dirty="0"/>
              <a:t>Ancient </a:t>
            </a:r>
            <a:r>
              <a:rPr lang="en-GB" sz="1200" dirty="0" smtClean="0"/>
              <a:t>Greece</a:t>
            </a:r>
          </a:p>
          <a:p>
            <a:r>
              <a:rPr lang="en-GB" sz="1200" dirty="0" smtClean="0"/>
              <a:t>World History</a:t>
            </a:r>
            <a:endParaRPr lang="en-GB" sz="1200" dirty="0"/>
          </a:p>
        </p:txBody>
      </p:sp>
      <p:sp>
        <p:nvSpPr>
          <p:cNvPr id="50" name="TextBox 49"/>
          <p:cNvSpPr txBox="1"/>
          <p:nvPr/>
        </p:nvSpPr>
        <p:spPr>
          <a:xfrm>
            <a:off x="348469" y="160902"/>
            <a:ext cx="1586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History</a:t>
            </a:r>
          </a:p>
        </p:txBody>
      </p:sp>
      <p:sp>
        <p:nvSpPr>
          <p:cNvPr id="52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3013879" y="771153"/>
            <a:ext cx="1044000" cy="1044000"/>
          </a:xfrm>
        </p:spPr>
        <p:txBody>
          <a:bodyPr>
            <a:normAutofit/>
          </a:bodyPr>
          <a:lstStyle/>
          <a:p>
            <a:r>
              <a:rPr lang="en-GB" sz="1400" dirty="0" smtClean="0"/>
              <a:t>Explorers </a:t>
            </a:r>
            <a:endParaRPr lang="en-GB" sz="1400" dirty="0"/>
          </a:p>
        </p:txBody>
      </p:sp>
      <p:sp>
        <p:nvSpPr>
          <p:cNvPr id="53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1692637" y="776450"/>
            <a:ext cx="1044000" cy="1044000"/>
          </a:xfrm>
          <a:ln>
            <a:solidFill>
              <a:srgbClr val="F2C020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Now and Then </a:t>
            </a:r>
            <a:endParaRPr lang="en-GB" sz="1200" dirty="0"/>
          </a:p>
        </p:txBody>
      </p:sp>
      <p:sp>
        <p:nvSpPr>
          <p:cNvPr id="5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9875445" y="891846"/>
            <a:ext cx="1167023" cy="1121643"/>
          </a:xfrm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/>
              <a:t>Space Explorers </a:t>
            </a:r>
          </a:p>
          <a:p>
            <a:r>
              <a:rPr lang="en-GB" sz="1200" dirty="0" smtClean="0"/>
              <a:t>Significant individuals</a:t>
            </a:r>
            <a:endParaRPr lang="en-GB" sz="1200" dirty="0"/>
          </a:p>
        </p:txBody>
      </p:sp>
      <p:sp>
        <p:nvSpPr>
          <p:cNvPr id="56" name="Text Placeholder 18"/>
          <p:cNvSpPr>
            <a:spLocks noGrp="1"/>
          </p:cNvSpPr>
          <p:nvPr>
            <p:ph type="body" sz="quarter" idx="28"/>
          </p:nvPr>
        </p:nvSpPr>
        <p:spPr>
          <a:xfrm>
            <a:off x="7403759" y="2774408"/>
            <a:ext cx="1281922" cy="1218446"/>
          </a:xfr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>
            <a:normAutofit fontScale="92500"/>
          </a:bodyPr>
          <a:lstStyle/>
          <a:p>
            <a:r>
              <a:rPr lang="en-GB" sz="1200" dirty="0" smtClean="0">
                <a:solidFill>
                  <a:srgbClr val="000000"/>
                </a:solidFill>
              </a:rPr>
              <a:t>The Great Fire of London</a:t>
            </a:r>
          </a:p>
          <a:p>
            <a:r>
              <a:rPr lang="en-GB" sz="1200" dirty="0" smtClean="0">
                <a:solidFill>
                  <a:srgbClr val="000000"/>
                </a:solidFill>
              </a:rPr>
              <a:t>Beyond Living memory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57" name="Text Placeholder 5"/>
          <p:cNvSpPr>
            <a:spLocks noGrp="1"/>
          </p:cNvSpPr>
          <p:nvPr>
            <p:ph type="body" sz="quarter" idx="57"/>
          </p:nvPr>
        </p:nvSpPr>
        <p:spPr>
          <a:xfrm>
            <a:off x="4486564" y="788569"/>
            <a:ext cx="1044000" cy="1044000"/>
          </a:xfrm>
        </p:spPr>
        <p:txBody>
          <a:bodyPr/>
          <a:lstStyle/>
          <a:p>
            <a:r>
              <a:rPr lang="en-GB" dirty="0" smtClean="0"/>
              <a:t>Class 1 (Y1)</a:t>
            </a:r>
            <a:endParaRPr lang="en-GB" dirty="0"/>
          </a:p>
        </p:txBody>
      </p:sp>
      <p:sp>
        <p:nvSpPr>
          <p:cNvPr id="58" name="Text Placeholder 18"/>
          <p:cNvSpPr>
            <a:spLocks noGrp="1"/>
          </p:cNvSpPr>
          <p:nvPr>
            <p:ph type="body" sz="quarter" idx="28"/>
          </p:nvPr>
        </p:nvSpPr>
        <p:spPr>
          <a:xfrm>
            <a:off x="10803071" y="1648116"/>
            <a:ext cx="1044000" cy="104400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Class 2 (Y2/3)</a:t>
            </a:r>
            <a:endParaRPr lang="en-GB" dirty="0"/>
          </a:p>
        </p:txBody>
      </p:sp>
      <p:sp>
        <p:nvSpPr>
          <p:cNvPr id="44" name="Text Placeholder 22">
            <a:extLst>
              <a:ext uri="{FF2B5EF4-FFF2-40B4-BE49-F238E27FC236}">
                <a16:creationId xmlns:a16="http://schemas.microsoft.com/office/drawing/2014/main" id="{72DC8D57-7896-445B-B256-E367E63FEFFB}"/>
              </a:ext>
            </a:extLst>
          </p:cNvPr>
          <p:cNvSpPr txBox="1">
            <a:spLocks/>
          </p:cNvSpPr>
          <p:nvPr/>
        </p:nvSpPr>
        <p:spPr>
          <a:xfrm>
            <a:off x="5939279" y="2747529"/>
            <a:ext cx="1282971" cy="1231771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 smtClean="0">
                <a:solidFill>
                  <a:srgbClr val="000000"/>
                </a:solidFill>
              </a:rPr>
              <a:t>Rotten Romans!</a:t>
            </a:r>
          </a:p>
          <a:p>
            <a:r>
              <a:rPr lang="en-GB" sz="1200" dirty="0" smtClean="0">
                <a:solidFill>
                  <a:srgbClr val="000000"/>
                </a:solidFill>
              </a:rPr>
              <a:t>British and World History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47" name="Text Placeholder 38">
            <a:extLst>
              <a:ext uri="{FF2B5EF4-FFF2-40B4-BE49-F238E27FC236}">
                <a16:creationId xmlns:a16="http://schemas.microsoft.com/office/drawing/2014/main" id="{A370582E-5173-4BAB-821B-885AE588E599}"/>
              </a:ext>
            </a:extLst>
          </p:cNvPr>
          <p:cNvSpPr txBox="1">
            <a:spLocks/>
          </p:cNvSpPr>
          <p:nvPr/>
        </p:nvSpPr>
        <p:spPr>
          <a:xfrm>
            <a:off x="6714350" y="5049589"/>
            <a:ext cx="1245283" cy="1128281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 smtClean="0"/>
              <a:t>World War II</a:t>
            </a:r>
          </a:p>
          <a:p>
            <a:r>
              <a:rPr lang="en-GB" sz="1200" dirty="0" smtClean="0"/>
              <a:t>British History</a:t>
            </a:r>
            <a:endParaRPr lang="en-GB" sz="1200" dirty="0"/>
          </a:p>
        </p:txBody>
      </p:sp>
      <p:sp>
        <p:nvSpPr>
          <p:cNvPr id="62" name="Text Placeholder 41">
            <a:extLst>
              <a:ext uri="{FF2B5EF4-FFF2-40B4-BE49-F238E27FC236}">
                <a16:creationId xmlns:a16="http://schemas.microsoft.com/office/drawing/2014/main" id="{A0939F4C-E319-405E-8911-1B9D22D6CE2C}"/>
              </a:ext>
            </a:extLst>
          </p:cNvPr>
          <p:cNvSpPr txBox="1">
            <a:spLocks/>
          </p:cNvSpPr>
          <p:nvPr/>
        </p:nvSpPr>
        <p:spPr>
          <a:xfrm>
            <a:off x="8236052" y="5015724"/>
            <a:ext cx="1212748" cy="1119747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vert="horz" lIns="0" tIns="0" rIns="0" bIns="0" rtlCol="0" anchor="ctr" anchorCtr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/>
              <a:t>Overview of Early </a:t>
            </a:r>
            <a:r>
              <a:rPr lang="en-GB" sz="1200" dirty="0" err="1"/>
              <a:t>Civilsation</a:t>
            </a:r>
            <a:r>
              <a:rPr lang="en-GB" sz="1200" dirty="0" smtClean="0"/>
              <a:t>.</a:t>
            </a:r>
          </a:p>
          <a:p>
            <a:r>
              <a:rPr lang="en-GB" sz="1200" dirty="0" smtClean="0"/>
              <a:t>World History</a:t>
            </a:r>
            <a:r>
              <a:rPr lang="en-GB" sz="1200" dirty="0" smtClean="0"/>
              <a:t> </a:t>
            </a:r>
            <a:endParaRPr lang="en-GB" sz="1200" dirty="0"/>
          </a:p>
        </p:txBody>
      </p:sp>
      <p:sp>
        <p:nvSpPr>
          <p:cNvPr id="40" name="Text Placeholder 18"/>
          <p:cNvSpPr>
            <a:spLocks noGrp="1"/>
          </p:cNvSpPr>
          <p:nvPr>
            <p:ph type="body" sz="quarter" idx="28"/>
          </p:nvPr>
        </p:nvSpPr>
        <p:spPr>
          <a:xfrm>
            <a:off x="10241216" y="2664909"/>
            <a:ext cx="1198489" cy="1248084"/>
          </a:xfrm>
          <a:solidFill>
            <a:schemeClr val="bg1"/>
          </a:solidFill>
          <a:ln>
            <a:solidFill>
              <a:srgbClr val="0C6D82"/>
            </a:solidFill>
          </a:ln>
        </p:spPr>
        <p:txBody>
          <a:bodyPr>
            <a:normAutofit/>
          </a:bodyPr>
          <a:lstStyle/>
          <a:p>
            <a:r>
              <a:rPr lang="en-GB" sz="1200" dirty="0" smtClean="0">
                <a:solidFill>
                  <a:srgbClr val="000000"/>
                </a:solidFill>
              </a:rPr>
              <a:t>Prehistory</a:t>
            </a:r>
          </a:p>
          <a:p>
            <a:r>
              <a:rPr lang="en-GB" sz="1200" dirty="0" smtClean="0">
                <a:solidFill>
                  <a:srgbClr val="000000"/>
                </a:solidFill>
              </a:rPr>
              <a:t>British History</a:t>
            </a:r>
            <a:endParaRPr lang="en-GB" sz="1200" dirty="0"/>
          </a:p>
        </p:txBody>
      </p:sp>
      <p:sp>
        <p:nvSpPr>
          <p:cNvPr id="41" name="Text Placeholder 18"/>
          <p:cNvSpPr>
            <a:spLocks noGrp="1"/>
          </p:cNvSpPr>
          <p:nvPr>
            <p:ph type="body" sz="quarter" idx="28"/>
          </p:nvPr>
        </p:nvSpPr>
        <p:spPr>
          <a:xfrm>
            <a:off x="8784954" y="2780021"/>
            <a:ext cx="1322228" cy="1285411"/>
          </a:xfrm>
          <a:solidFill>
            <a:schemeClr val="bg1"/>
          </a:solidFill>
          <a:ln>
            <a:solidFill>
              <a:srgbClr val="0C6D82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GB" sz="1200" dirty="0" smtClean="0">
                <a:solidFill>
                  <a:srgbClr val="000000"/>
                </a:solidFill>
              </a:rPr>
              <a:t>F</a:t>
            </a:r>
            <a:r>
              <a:rPr lang="en-GB" sz="1200" dirty="0" smtClean="0">
                <a:solidFill>
                  <a:srgbClr val="000000"/>
                </a:solidFill>
              </a:rPr>
              <a:t>earsome Warriors (Anglo Saxons, Scots and Vikings</a:t>
            </a:r>
          </a:p>
          <a:p>
            <a:r>
              <a:rPr lang="en-GB" sz="1200" dirty="0" smtClean="0">
                <a:solidFill>
                  <a:srgbClr val="000000"/>
                </a:solidFill>
              </a:rPr>
              <a:t>British History</a:t>
            </a:r>
            <a:endParaRPr lang="en-GB" sz="1200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9588136" y="4133851"/>
            <a:ext cx="2518139" cy="2600928"/>
          </a:xfrm>
          <a:solidFill>
            <a:srgbClr val="FFC000"/>
          </a:solidFill>
          <a:ln>
            <a:solidFill>
              <a:srgbClr val="000000"/>
            </a:solidFill>
          </a:ln>
        </p:spPr>
        <p:txBody>
          <a:bodyPr>
            <a:normAutofit fontScale="77500" lnSpcReduction="20000"/>
          </a:bodyPr>
          <a:lstStyle/>
          <a:p>
            <a:endParaRPr lang="en-GB" b="1" dirty="0" smtClean="0"/>
          </a:p>
          <a:p>
            <a:pPr algn="ctr"/>
            <a:r>
              <a:rPr lang="en-GB" b="1" dirty="0" smtClean="0"/>
              <a:t>Being Historians</a:t>
            </a:r>
            <a:endParaRPr lang="en-GB" b="1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Cause and consequence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Change and continuity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Similarity and difference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Historically significant people, places and events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Sources and evidence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Historical interpretations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6467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A46BB-CC2D-4E83-982C-6F8A50F0E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9317C-640B-47EF-B278-C09E915F8B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8CB388-976B-4826-B0CB-F372DD28882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1EC16B6-0482-433B-B5AE-73E435B74A0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/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7C4A73C-45F4-40F2-B885-BC8D8C41BF51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52F7848-F2A2-433D-84DC-4B1E33F91B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70EDF63-1854-4546-8ED8-F2C2A50F213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7841CA7-C2B3-4713-A3A9-676F7B3177E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C9D8722-D8B2-4CCE-8AC5-C6DF6285ADC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262AE8C-80D3-4A95-997F-285172DCC09A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777B24-2228-4EA7-9876-2B5776A9C90A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6E908D5-8CBB-46A9-AA66-D0ACB3C9544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BDF9130-72FD-4387-A1BF-90D605F540E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00E3D75-7142-48C0-9DE2-2B48292E2030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2378EF4-378B-43CC-8BDF-FA90B38A513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3EC9B52-9AE5-4103-B0FE-093F00C5AEA2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242FAF3-558D-46C2-9183-1A415B406014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D0576D8-7056-4C14-AB61-5BAF7914F25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34863478-F042-4417-A2D1-554CFF321E5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E030D27-721D-4540-9C3F-1C7936790C10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51529317-C342-47C4-A204-A84EBFDC2735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909DA04-2F97-4353-955F-5CC8DA13B54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2FCABD9A-9D02-4518-B138-14C6919B36E8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7573A20B-DF26-43A3-AFEA-1D8657D99F38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2E519906-8C59-436A-AF1F-52E610CD4B4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F7A0AB0A-EC6E-4909-BB30-A7B0D00B9B8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821E67DE-6177-4574-AD05-DB68EEF13858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B8EB5356-3BAE-462E-8EDC-362FE1D425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089699ED-4938-4C5A-9007-FB0A9316F1A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2136198C-EAD2-49A2-9E43-6F9F1F847D6C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6B942E05-1003-41FC-9572-76CBCE75F28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A2A28B50-09D5-4A85-9359-45842866819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8D55FF01-D7E6-48C9-942A-0078AEC5B814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17DD6040-C70E-458D-A974-9EF9D9BA6DB3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EF38E0D1-7FD8-41FC-99A0-B5E7C7037DC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2301CB64-714A-4CF0-9449-C28F7853B603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8BEC5BAD-1D99-4F57-A353-820235E67C63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ED240363-8473-49D1-B65D-980068ECBF4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35DEF7A2-9BF4-4520-957B-CAD9A051AB1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703AB98E-9D44-4594-A557-B90AD0F81285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9B23E803-FDB0-4D5B-A694-11451875ECE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067A4786-259D-4923-AC95-D5A15F421D07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826A39C-8137-49FD-8101-DD81893396C2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1E6ACE76-A938-44EE-91CB-BF5110F0F38F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6" name="Footer Placeholder 45">
            <a:extLst>
              <a:ext uri="{FF2B5EF4-FFF2-40B4-BE49-F238E27FC236}">
                <a16:creationId xmlns:a16="http://schemas.microsoft.com/office/drawing/2014/main" id="{BBE9B811-7F2D-49ED-81C9-F5C1D4BB0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 noProof="1"/>
              <a:t>ADD A FOOTER</a:t>
            </a:r>
          </a:p>
        </p:txBody>
      </p:sp>
      <p:sp>
        <p:nvSpPr>
          <p:cNvPr id="47" name="Date Placeholder 46">
            <a:extLst>
              <a:ext uri="{FF2B5EF4-FFF2-40B4-BE49-F238E27FC236}">
                <a16:creationId xmlns:a16="http://schemas.microsoft.com/office/drawing/2014/main" id="{7B263818-5A0D-4D2E-B3CC-2D7B11A7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04D15CA-71E0-4E58-88EE-F320CE89B540}" type="datetime1">
              <a:rPr lang="en-GB" noProof="1" smtClean="0"/>
              <a:t>11/01/2024</a:t>
            </a:fld>
            <a:endParaRPr lang="en-GB" noProof="1"/>
          </a:p>
        </p:txBody>
      </p:sp>
      <p:sp>
        <p:nvSpPr>
          <p:cNvPr id="48" name="Slide Number Placeholder 47">
            <a:extLst>
              <a:ext uri="{FF2B5EF4-FFF2-40B4-BE49-F238E27FC236}">
                <a16:creationId xmlns:a16="http://schemas.microsoft.com/office/drawing/2014/main" id="{F7893FAE-A2D7-4039-9BA0-E967C7840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3C1428B-5ACF-4E79-A091-05E2328DA75D}" type="slidenum">
              <a:rPr lang="en-GB" noProof="1" smtClean="0"/>
              <a:t>2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4013109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rgbClr val="0C6D82"/>
      </a:dk1>
      <a:lt1>
        <a:srgbClr val="FFFFFF"/>
      </a:lt1>
      <a:dk2>
        <a:srgbClr val="6F0066"/>
      </a:dk2>
      <a:lt2>
        <a:srgbClr val="1E597D"/>
      </a:lt2>
      <a:accent1>
        <a:srgbClr val="571B6D"/>
      </a:accent1>
      <a:accent2>
        <a:srgbClr val="2CA05B"/>
      </a:accent2>
      <a:accent3>
        <a:srgbClr val="C90B24"/>
      </a:accent3>
      <a:accent4>
        <a:srgbClr val="E8611D"/>
      </a:accent4>
      <a:accent5>
        <a:srgbClr val="F39D21"/>
      </a:accent5>
      <a:accent6>
        <a:srgbClr val="1B866F"/>
      </a:accent6>
      <a:hlink>
        <a:srgbClr val="0C6D82"/>
      </a:hlink>
      <a:folHlink>
        <a:srgbClr val="0C6D82"/>
      </a:folHlink>
    </a:clrScheme>
    <a:fontScheme name="Custom 10">
      <a:majorFont>
        <a:latin typeface="Franklin Gothic Dem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72390">
          <a:solidFill>
            <a:srgbClr val="454D55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41965409_TF16411242" id="{A9563D77-6C72-4017-A17F-21C44115AF6C}" vid="{BB108D43-478A-4D1D-AFC7-F3796B97A6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a4198634-d1dd-46f8-b983-bc8854bf5423" xsi:nil="true"/>
    <_activity xmlns="a4198634-d1dd-46f8-b983-bc8854bf542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4E3C150C534B4282FDA4845FFB8740" ma:contentTypeVersion="16" ma:contentTypeDescription="Create a new document." ma:contentTypeScope="" ma:versionID="15858bfebb9eb80cf102f4657c0d5edd">
  <xsd:schema xmlns:xsd="http://www.w3.org/2001/XMLSchema" xmlns:xs="http://www.w3.org/2001/XMLSchema" xmlns:p="http://schemas.microsoft.com/office/2006/metadata/properties" xmlns:ns3="a4198634-d1dd-46f8-b983-bc8854bf5423" xmlns:ns4="8d70de3e-d250-40bd-93b3-1f55f25a4519" targetNamespace="http://schemas.microsoft.com/office/2006/metadata/properties" ma:root="true" ma:fieldsID="80627e697e22c496af25b3b5774c0302" ns3:_="" ns4:_="">
    <xsd:import namespace="a4198634-d1dd-46f8-b983-bc8854bf5423"/>
    <xsd:import namespace="8d70de3e-d250-40bd-93b3-1f55f25a451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198634-d1dd-46f8-b983-bc8854bf54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70de3e-d250-40bd-93b3-1f55f25a451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06333E-AAC1-4B6E-8D98-11D5906DDE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AB77C9-F236-42C1-829A-F94CF9ADFAB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d70de3e-d250-40bd-93b3-1f55f25a4519"/>
    <ds:schemaRef ds:uri="a4198634-d1dd-46f8-b983-bc8854bf542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8809038-3FF0-4E5A-AEED-FB6AFD4CCA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198634-d1dd-46f8-b983-bc8854bf5423"/>
    <ds:schemaRef ds:uri="8d70de3e-d250-40bd-93b3-1f55f25a45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tf16411242_win32</Template>
  <TotalTime>5558</TotalTime>
  <Words>165</Words>
  <Application>Microsoft Office PowerPoint</Application>
  <PresentationFormat>Widescreen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Franklin Gothic Demi</vt:lpstr>
      <vt:lpstr>Segoe UI</vt:lpstr>
      <vt:lpstr>Office Theme</vt:lpstr>
      <vt:lpstr>History Curriculum Road Map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Darling</dc:title>
  <dc:creator>Clare</dc:creator>
  <cp:lastModifiedBy>Head</cp:lastModifiedBy>
  <cp:revision>35</cp:revision>
  <dcterms:created xsi:type="dcterms:W3CDTF">2021-02-28T08:04:57Z</dcterms:created>
  <dcterms:modified xsi:type="dcterms:W3CDTF">2024-01-11T12:23:33Z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0x010100154E3C150C534B4282FDA4845FFB8740</vt:lpwstr>
  </property>
</Properties>
</file>