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C6D82"/>
    <a:srgbClr val="F2C020"/>
    <a:srgbClr val="454D55"/>
    <a:srgbClr val="E8611D"/>
    <a:srgbClr val="81BF3B"/>
    <a:srgbClr val="F39D21"/>
    <a:srgbClr val="BAC82F"/>
    <a:srgbClr val="6F0066"/>
    <a:srgbClr val="403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5" autoAdjust="0"/>
  </p:normalViewPr>
  <p:slideViewPr>
    <p:cSldViewPr snapToGrid="0" showGuides="1">
      <p:cViewPr varScale="1">
        <p:scale>
          <a:sx n="80" d="100"/>
          <a:sy n="80" d="100"/>
        </p:scale>
        <p:origin x="62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000810-46A0-4D1C-B9D9-C114C575E055}" type="datetime1">
              <a:rPr lang="en-GB" noProof="1" dirty="0" smtClean="0"/>
              <a:t>11/01/2024</a:t>
            </a:fld>
            <a:endParaRPr lang="en-GB" noProof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5371C06-22B2-4805-8A74-E63609FE61CE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2627EFA-81CA-4EC9-93AC-F9F36BB45D64}" type="datetime1">
              <a:rPr lang="en-GB" noProof="1" dirty="0" smtClean="0"/>
              <a:t>11/01/2024</a:t>
            </a:fld>
            <a:endParaRPr lang="en-GB" noProof="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1"/>
              <a:t>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14970C-3301-4DD8-87C8-448E3F893981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11/01/2024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1"/>
              <a:t>Click to edit Master title style</a:t>
            </a:r>
            <a:endParaRPr lang="en-GB" noProof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1"/>
              <a:t>Click to edit Master text styles</a:t>
            </a:r>
          </a:p>
          <a:p>
            <a:pPr lvl="1" rtl="0"/>
            <a:r>
              <a:rPr lang="en-GB" noProof="1"/>
              <a:t>Second level</a:t>
            </a:r>
          </a:p>
          <a:p>
            <a:pPr lvl="2" rtl="0"/>
            <a:r>
              <a:rPr lang="en-GB" noProof="1"/>
              <a:t>Third level</a:t>
            </a:r>
          </a:p>
          <a:p>
            <a:pPr lvl="3" rtl="0"/>
            <a:r>
              <a:rPr lang="en-GB" noProof="1"/>
              <a:t>Quarter level</a:t>
            </a:r>
          </a:p>
          <a:p>
            <a:pPr lvl="4" rtl="0"/>
            <a:r>
              <a:rPr lang="en-GB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F7182A2F-4C01-4B4F-B855-198932A18E99}" type="datetime1">
              <a:rPr lang="en-GB" noProof="1" dirty="0" smtClean="0"/>
              <a:t>11/01/2024</a:t>
            </a:fld>
            <a:endParaRPr lang="en-GB" noProof="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r>
              <a:rPr lang="en-GB" noProof="1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pPr rtl="0"/>
            <a:fld id="{93C1428B-5ACF-4E79-A091-05E2328DA75D}" type="slidenum">
              <a:rPr lang="en-GB" noProof="1" dirty="0" smtClean="0"/>
              <a:pPr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46" y="1880061"/>
            <a:ext cx="2257397" cy="1475598"/>
          </a:xfrm>
        </p:spPr>
        <p:txBody>
          <a:bodyPr/>
          <a:lstStyle/>
          <a:p>
            <a:r>
              <a:rPr lang="en-GB" dirty="0"/>
              <a:t>History Curriculum</a:t>
            </a:r>
            <a:br>
              <a:rPr lang="en-GB" dirty="0"/>
            </a:br>
            <a:r>
              <a:rPr lang="en-GB" dirty="0"/>
              <a:t>Road Map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8599" y="3468895"/>
            <a:ext cx="1978728" cy="2708975"/>
          </a:xfrm>
          <a:ln>
            <a:solidFill>
              <a:srgbClr val="000000"/>
            </a:solidFill>
          </a:ln>
        </p:spPr>
        <p:txBody>
          <a:bodyPr>
            <a:normAutofit fontScale="85000" lnSpcReduction="20000"/>
          </a:bodyPr>
          <a:lstStyle/>
          <a:p>
            <a:endParaRPr lang="en-GB" b="1" dirty="0" smtClean="0"/>
          </a:p>
          <a:p>
            <a:pPr algn="ctr"/>
            <a:r>
              <a:rPr lang="en-GB" b="1" dirty="0" smtClean="0"/>
              <a:t>Key Substantive Concepts</a:t>
            </a:r>
          </a:p>
          <a:p>
            <a:r>
              <a:rPr lang="en-GB" dirty="0"/>
              <a:t>Monarchy</a:t>
            </a:r>
          </a:p>
          <a:p>
            <a:r>
              <a:rPr lang="en-GB" dirty="0"/>
              <a:t>Empire</a:t>
            </a:r>
          </a:p>
          <a:p>
            <a:r>
              <a:rPr lang="en-GB" dirty="0"/>
              <a:t>Invasion</a:t>
            </a:r>
          </a:p>
          <a:p>
            <a:r>
              <a:rPr lang="en-GB" dirty="0"/>
              <a:t>Tax and trade</a:t>
            </a:r>
          </a:p>
          <a:p>
            <a:r>
              <a:rPr lang="en-GB" dirty="0"/>
              <a:t>Change and evolution</a:t>
            </a:r>
          </a:p>
          <a:p>
            <a:r>
              <a:rPr lang="en-GB" dirty="0"/>
              <a:t>Beliefs and cultures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348469" y="812555"/>
            <a:ext cx="1044000" cy="1044000"/>
          </a:xfrm>
          <a:solidFill>
            <a:srgbClr val="F39D21"/>
          </a:solidFill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Class 1 EYFS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1631092" y="434684"/>
            <a:ext cx="2669718" cy="299633"/>
          </a:xfrm>
        </p:spPr>
        <p:txBody>
          <a:bodyPr>
            <a:normAutofit fontScale="92500"/>
          </a:bodyPr>
          <a:lstStyle/>
          <a:p>
            <a:r>
              <a:rPr lang="en-GB" dirty="0"/>
              <a:t>EYFS –Understanding the World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>
          <a:xfrm>
            <a:off x="1412875" y="347099"/>
            <a:ext cx="3270705" cy="183135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/>
              <a:t>; </a:t>
            </a:r>
          </a:p>
          <a:p>
            <a:r>
              <a:rPr lang="en-US" sz="2800" dirty="0"/>
              <a:t>· 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804562" y="848057"/>
            <a:ext cx="1205838" cy="1211949"/>
          </a:xfrm>
        </p:spPr>
        <p:txBody>
          <a:bodyPr>
            <a:normAutofit fontScale="92500" lnSpcReduction="10000"/>
          </a:bodyPr>
          <a:lstStyle/>
          <a:p>
            <a:r>
              <a:rPr lang="en-GB" sz="1200" dirty="0" smtClean="0"/>
              <a:t>Now and Then Toys and transport</a:t>
            </a:r>
          </a:p>
          <a:p>
            <a:r>
              <a:rPr lang="en-GB" sz="1200" dirty="0" smtClean="0"/>
              <a:t>Within Living memory</a:t>
            </a:r>
            <a:endParaRPr lang="en-GB" sz="12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103304" y="863643"/>
            <a:ext cx="1213382" cy="1196363"/>
          </a:xfrm>
        </p:spPr>
        <p:txBody>
          <a:bodyPr>
            <a:normAutofit fontScale="92500"/>
          </a:bodyPr>
          <a:lstStyle/>
          <a:p>
            <a:r>
              <a:rPr lang="en-GB" sz="1200" dirty="0" smtClean="0"/>
              <a:t>Our World  E</a:t>
            </a:r>
            <a:r>
              <a:rPr lang="en-GB" sz="1200" dirty="0" smtClean="0"/>
              <a:t>xplorers</a:t>
            </a:r>
            <a:endParaRPr lang="en-GB" sz="1200" dirty="0" smtClean="0"/>
          </a:p>
          <a:p>
            <a:r>
              <a:rPr lang="en-GB" sz="1200" dirty="0" smtClean="0"/>
              <a:t>Beyond Living Memory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8447471" y="863643"/>
            <a:ext cx="1140665" cy="1149847"/>
          </a:xfrm>
        </p:spPr>
        <p:txBody>
          <a:bodyPr>
            <a:normAutofit fontScale="92500"/>
          </a:bodyPr>
          <a:lstStyle/>
          <a:p>
            <a:r>
              <a:rPr lang="en-GB" sz="1200" dirty="0" smtClean="0"/>
              <a:t>Our Victorian School</a:t>
            </a:r>
          </a:p>
          <a:p>
            <a:r>
              <a:rPr lang="en-GB" sz="1200" dirty="0" smtClean="0"/>
              <a:t>Local history</a:t>
            </a:r>
            <a:endParaRPr lang="en-GB" sz="12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>
          <a:xfrm>
            <a:off x="3566005" y="2912894"/>
            <a:ext cx="1154294" cy="1095408"/>
          </a:xfrm>
        </p:spPr>
        <p:txBody>
          <a:bodyPr>
            <a:normAutofit/>
          </a:bodyPr>
          <a:lstStyle/>
          <a:p>
            <a:r>
              <a:rPr lang="en-GB" sz="1100" dirty="0" smtClean="0">
                <a:solidFill>
                  <a:srgbClr val="000000"/>
                </a:solidFill>
              </a:rPr>
              <a:t>Being Human</a:t>
            </a:r>
          </a:p>
          <a:p>
            <a:r>
              <a:rPr lang="en-GB" sz="1100" dirty="0" smtClean="0">
                <a:solidFill>
                  <a:srgbClr val="000000"/>
                </a:solidFill>
              </a:rPr>
              <a:t>British History</a:t>
            </a:r>
            <a:endParaRPr lang="en-GB" sz="1100" dirty="0">
              <a:solidFill>
                <a:srgbClr val="000000"/>
              </a:solidFill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2"/>
          </p:nvPr>
        </p:nvSpPr>
        <p:spPr>
          <a:xfrm>
            <a:off x="2283034" y="3254223"/>
            <a:ext cx="1183698" cy="1191036"/>
          </a:xfrm>
        </p:spPr>
        <p:txBody>
          <a:bodyPr>
            <a:normAutofit/>
          </a:bodyPr>
          <a:lstStyle/>
          <a:p>
            <a:r>
              <a:rPr lang="en-GB" sz="1200" dirty="0" smtClean="0"/>
              <a:t>Brilliant Benin</a:t>
            </a:r>
          </a:p>
          <a:p>
            <a:r>
              <a:rPr lang="en-GB" sz="1200" dirty="0" smtClean="0"/>
              <a:t>World History</a:t>
            </a:r>
            <a:endParaRPr lang="en-GB" sz="120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>
          <a:xfrm>
            <a:off x="2271539" y="4582949"/>
            <a:ext cx="1273579" cy="1164708"/>
          </a:xfrm>
        </p:spPr>
        <p:txBody>
          <a:bodyPr>
            <a:normAutofit/>
          </a:bodyPr>
          <a:lstStyle/>
          <a:p>
            <a:r>
              <a:rPr lang="en-GB" sz="1000" dirty="0" smtClean="0"/>
              <a:t>Ancient Egypt</a:t>
            </a:r>
          </a:p>
          <a:p>
            <a:r>
              <a:rPr lang="en-GB" sz="1000" dirty="0" smtClean="0"/>
              <a:t>World History</a:t>
            </a:r>
            <a:endParaRPr lang="en-GB" sz="1000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>
          <a:xfrm>
            <a:off x="4819572" y="2868993"/>
            <a:ext cx="1044000" cy="1044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Class 3 (Y4/5/6)</a:t>
            </a:r>
            <a:endParaRPr lang="en-GB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3"/>
          </p:nvPr>
        </p:nvSpPr>
        <p:spPr>
          <a:xfrm>
            <a:off x="3669151" y="4926257"/>
            <a:ext cx="1264483" cy="1209214"/>
          </a:xfrm>
        </p:spPr>
        <p:txBody>
          <a:bodyPr>
            <a:normAutofit/>
          </a:bodyPr>
          <a:lstStyle/>
          <a:p>
            <a:r>
              <a:rPr lang="en-GB" sz="1000" dirty="0" smtClean="0"/>
              <a:t>Long live </a:t>
            </a:r>
            <a:r>
              <a:rPr lang="en-GB" sz="1000" dirty="0" err="1" smtClean="0"/>
              <a:t>Bromesberrow</a:t>
            </a:r>
            <a:endParaRPr lang="en-GB" sz="1000" dirty="0" smtClean="0"/>
          </a:p>
          <a:p>
            <a:r>
              <a:rPr lang="en-GB" sz="1000" dirty="0" smtClean="0"/>
              <a:t>Local history</a:t>
            </a:r>
            <a:endParaRPr lang="en-GB" sz="1000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5"/>
          </p:nvPr>
        </p:nvSpPr>
        <p:spPr>
          <a:xfrm>
            <a:off x="5301993" y="5015724"/>
            <a:ext cx="1177184" cy="1142909"/>
          </a:xfrm>
        </p:spPr>
        <p:txBody>
          <a:bodyPr>
            <a:normAutofit/>
          </a:bodyPr>
          <a:lstStyle/>
          <a:p>
            <a:r>
              <a:rPr lang="en-GB" sz="1200" dirty="0"/>
              <a:t>Ancient </a:t>
            </a:r>
            <a:r>
              <a:rPr lang="en-GB" sz="1200" dirty="0" smtClean="0"/>
              <a:t>Greece</a:t>
            </a:r>
          </a:p>
          <a:p>
            <a:r>
              <a:rPr lang="en-GB" sz="1200" dirty="0" smtClean="0"/>
              <a:t>World History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48469" y="160902"/>
            <a:ext cx="158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History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013879" y="771153"/>
            <a:ext cx="1044000" cy="1044000"/>
          </a:xfrm>
        </p:spPr>
        <p:txBody>
          <a:bodyPr>
            <a:normAutofit/>
          </a:bodyPr>
          <a:lstStyle/>
          <a:p>
            <a:r>
              <a:rPr lang="en-GB" sz="1400" dirty="0" smtClean="0"/>
              <a:t>Explorers </a:t>
            </a:r>
            <a:endParaRPr lang="en-GB" sz="1400" dirty="0"/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692637" y="776450"/>
            <a:ext cx="1044000" cy="1044000"/>
          </a:xfrm>
          <a:ln>
            <a:solidFill>
              <a:srgbClr val="F2C02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Now and Then </a:t>
            </a:r>
            <a:endParaRPr lang="en-GB" sz="1200" dirty="0"/>
          </a:p>
        </p:txBody>
      </p:sp>
      <p:sp>
        <p:nvSpPr>
          <p:cNvPr id="5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9875445" y="891846"/>
            <a:ext cx="1167023" cy="1121643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Space Explorers </a:t>
            </a:r>
          </a:p>
          <a:p>
            <a:r>
              <a:rPr lang="en-GB" sz="1200" dirty="0" smtClean="0"/>
              <a:t>Significant individuals</a:t>
            </a:r>
            <a:endParaRPr lang="en-GB" sz="1200" dirty="0"/>
          </a:p>
        </p:txBody>
      </p:sp>
      <p:sp>
        <p:nvSpPr>
          <p:cNvPr id="56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7403759" y="2774408"/>
            <a:ext cx="1281922" cy="1218446"/>
          </a:xfr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The Great Fire of London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Beyond Living memory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57"/>
          </p:nvPr>
        </p:nvSpPr>
        <p:spPr>
          <a:xfrm>
            <a:off x="4486564" y="788569"/>
            <a:ext cx="1044000" cy="1044000"/>
          </a:xfrm>
        </p:spPr>
        <p:txBody>
          <a:bodyPr/>
          <a:lstStyle/>
          <a:p>
            <a:r>
              <a:rPr lang="en-GB" dirty="0" smtClean="0"/>
              <a:t>Class 1 (Y1)</a:t>
            </a:r>
            <a:endParaRPr lang="en-GB" dirty="0"/>
          </a:p>
        </p:txBody>
      </p:sp>
      <p:sp>
        <p:nvSpPr>
          <p:cNvPr id="58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10803071" y="1648116"/>
            <a:ext cx="1044000" cy="1044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Class 2 (Y2/3)</a:t>
            </a:r>
            <a:endParaRPr lang="en-GB" dirty="0"/>
          </a:p>
        </p:txBody>
      </p:sp>
      <p:sp>
        <p:nvSpPr>
          <p:cNvPr id="44" name="Text Placeholder 22">
            <a:extLst>
              <a:ext uri="{FF2B5EF4-FFF2-40B4-BE49-F238E27FC236}">
                <a16:creationId xmlns:a16="http://schemas.microsoft.com/office/drawing/2014/main" id="{72DC8D57-7896-445B-B256-E367E63FEFFB}"/>
              </a:ext>
            </a:extLst>
          </p:cNvPr>
          <p:cNvSpPr txBox="1">
            <a:spLocks/>
          </p:cNvSpPr>
          <p:nvPr/>
        </p:nvSpPr>
        <p:spPr>
          <a:xfrm>
            <a:off x="5939279" y="2747529"/>
            <a:ext cx="1282971" cy="123177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>
                <a:solidFill>
                  <a:srgbClr val="000000"/>
                </a:solidFill>
              </a:rPr>
              <a:t>Rotten Romans!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British and World History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7" name="Text Placeholder 38">
            <a:extLst>
              <a:ext uri="{FF2B5EF4-FFF2-40B4-BE49-F238E27FC236}">
                <a16:creationId xmlns:a16="http://schemas.microsoft.com/office/drawing/2014/main" id="{A370582E-5173-4BAB-821B-885AE588E599}"/>
              </a:ext>
            </a:extLst>
          </p:cNvPr>
          <p:cNvSpPr txBox="1">
            <a:spLocks/>
          </p:cNvSpPr>
          <p:nvPr/>
        </p:nvSpPr>
        <p:spPr>
          <a:xfrm>
            <a:off x="6714350" y="5049589"/>
            <a:ext cx="1245283" cy="112828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smtClean="0"/>
              <a:t>World War II</a:t>
            </a:r>
          </a:p>
          <a:p>
            <a:r>
              <a:rPr lang="en-GB" sz="1200" dirty="0" smtClean="0"/>
              <a:t>British History</a:t>
            </a:r>
            <a:endParaRPr lang="en-GB" sz="1200" dirty="0"/>
          </a:p>
        </p:txBody>
      </p:sp>
      <p:sp>
        <p:nvSpPr>
          <p:cNvPr id="62" name="Text Placeholder 41">
            <a:extLst>
              <a:ext uri="{FF2B5EF4-FFF2-40B4-BE49-F238E27FC236}">
                <a16:creationId xmlns:a16="http://schemas.microsoft.com/office/drawing/2014/main" id="{A0939F4C-E319-405E-8911-1B9D22D6CE2C}"/>
              </a:ext>
            </a:extLst>
          </p:cNvPr>
          <p:cNvSpPr txBox="1">
            <a:spLocks/>
          </p:cNvSpPr>
          <p:nvPr/>
        </p:nvSpPr>
        <p:spPr>
          <a:xfrm>
            <a:off x="8236052" y="5015724"/>
            <a:ext cx="1212748" cy="1119747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vert="horz" lIns="0" tIns="0" rIns="0" bIns="0" rtlCol="0" anchor="ctr" anchorCtr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Overview of Early </a:t>
            </a:r>
            <a:r>
              <a:rPr lang="en-GB" sz="1200" dirty="0" err="1"/>
              <a:t>Civilsation</a:t>
            </a:r>
            <a:r>
              <a:rPr lang="en-GB" sz="1200" dirty="0" smtClean="0"/>
              <a:t>.</a:t>
            </a:r>
          </a:p>
          <a:p>
            <a:r>
              <a:rPr lang="en-GB" sz="1200" dirty="0" smtClean="0"/>
              <a:t>World History</a:t>
            </a:r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40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10241216" y="2664909"/>
            <a:ext cx="1198489" cy="1248084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Prehistory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British History</a:t>
            </a:r>
            <a:endParaRPr lang="en-GB" sz="1200" dirty="0"/>
          </a:p>
        </p:txBody>
      </p:sp>
      <p:sp>
        <p:nvSpPr>
          <p:cNvPr id="41" name="Text Placeholder 18"/>
          <p:cNvSpPr>
            <a:spLocks noGrp="1"/>
          </p:cNvSpPr>
          <p:nvPr>
            <p:ph type="body" sz="quarter" idx="28"/>
          </p:nvPr>
        </p:nvSpPr>
        <p:spPr>
          <a:xfrm>
            <a:off x="8784954" y="2780021"/>
            <a:ext cx="1322228" cy="1285411"/>
          </a:xfrm>
          <a:solidFill>
            <a:schemeClr val="bg1"/>
          </a:solidFill>
          <a:ln>
            <a:solidFill>
              <a:srgbClr val="0C6D82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sz="1200" dirty="0" smtClean="0">
                <a:solidFill>
                  <a:srgbClr val="000000"/>
                </a:solidFill>
              </a:rPr>
              <a:t>F</a:t>
            </a:r>
            <a:r>
              <a:rPr lang="en-GB" sz="1200" dirty="0" smtClean="0">
                <a:solidFill>
                  <a:srgbClr val="000000"/>
                </a:solidFill>
              </a:rPr>
              <a:t>earsome Warriors (Anglo Saxons, Scots and Vikings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British History</a:t>
            </a:r>
            <a:endParaRPr lang="en-GB" sz="1200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9588136" y="4133851"/>
            <a:ext cx="2518139" cy="2600928"/>
          </a:xfrm>
          <a:solidFill>
            <a:srgbClr val="FFC000"/>
          </a:solidFill>
          <a:ln>
            <a:solidFill>
              <a:srgbClr val="000000"/>
            </a:solidFill>
          </a:ln>
        </p:spPr>
        <p:txBody>
          <a:bodyPr>
            <a:normAutofit fontScale="77500" lnSpcReduction="20000"/>
          </a:bodyPr>
          <a:lstStyle/>
          <a:p>
            <a:endParaRPr lang="en-GB" b="1" dirty="0" smtClean="0"/>
          </a:p>
          <a:p>
            <a:pPr algn="ctr"/>
            <a:r>
              <a:rPr lang="en-GB" b="1" dirty="0" smtClean="0"/>
              <a:t>Being Historians</a:t>
            </a:r>
            <a:endParaRPr lang="en-GB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Cause and consequence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Change and continuity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Similarity and difference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Historically significant people, places and events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Sources and evidence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Historical interpretations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467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46BB-CC2D-4E83-982C-6F8A50F0E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9317C-640B-47EF-B278-C09E915F8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CB388-976B-4826-B0CB-F372DD2888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EC16B6-0482-433B-B5AE-73E435B74A0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C4A73C-45F4-40F2-B885-BC8D8C41BF51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F7848-F2A2-433D-84DC-4B1E33F91B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0EDF63-1854-4546-8ED8-F2C2A50F213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841CA7-C2B3-4713-A3A9-676F7B3177E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9D8722-D8B2-4CCE-8AC5-C6DF6285AD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62AE8C-80D3-4A95-997F-285172DCC09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777B24-2228-4EA7-9876-2B5776A9C90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E908D5-8CBB-46A9-AA66-D0ACB3C954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BDF9130-72FD-4387-A1BF-90D605F540E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00E3D75-7142-48C0-9DE2-2B48292E203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2378EF4-378B-43CC-8BDF-FA90B38A51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3EC9B52-9AE5-4103-B0FE-093F00C5AEA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242FAF3-558D-46C2-9183-1A415B40601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D0576D8-7056-4C14-AB61-5BAF7914F2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4863478-F042-4417-A2D1-554CFF321E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030D27-721D-4540-9C3F-1C7936790C1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1529317-C342-47C4-A204-A84EBFDC273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09DA04-2F97-4353-955F-5CC8DA13B54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FCABD9A-9D02-4518-B138-14C6919B36E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573A20B-DF26-43A3-AFEA-1D8657D99F3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E519906-8C59-436A-AF1F-52E610CD4B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7A0AB0A-EC6E-4909-BB30-A7B0D00B9B8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21E67DE-6177-4574-AD05-DB68EEF1385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089699ED-4938-4C5A-9007-FB0A9316F1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136198C-EAD2-49A2-9E43-6F9F1F847D6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6B942E05-1003-41FC-9572-76CBCE75F2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D55FF01-D7E6-48C9-942A-0078AEC5B814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7DD6040-C70E-458D-A974-9EF9D9BA6DB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EF38E0D1-7FD8-41FC-99A0-B5E7C7037D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301CB64-714A-4CF0-9449-C28F7853B60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EC5BAD-1D99-4F57-A353-820235E67C6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D240363-8473-49D1-B65D-980068ECBF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5DEF7A2-9BF4-4520-957B-CAD9A051AB1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03AB98E-9D44-4594-A557-B90AD0F8128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067A4786-259D-4923-AC95-D5A15F421D0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>
            <a:normAutofit lnSpcReduction="10000"/>
          </a:bodyPr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1826A39C-8137-49FD-8101-DD81893396C2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1E6ACE76-A938-44EE-91CB-BF5110F0F38F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BBE9B811-7F2D-49ED-81C9-F5C1D4BB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7" name="Date Placeholder 46">
            <a:extLst>
              <a:ext uri="{FF2B5EF4-FFF2-40B4-BE49-F238E27FC236}">
                <a16:creationId xmlns:a16="http://schemas.microsoft.com/office/drawing/2014/main" id="{7B263818-5A0D-4D2E-B3CC-2D7B11A7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4D15CA-71E0-4E58-88EE-F320CE89B540}" type="datetime1">
              <a:rPr lang="en-GB" noProof="1" smtClean="0"/>
              <a:t>11/01/2024</a:t>
            </a:fld>
            <a:endParaRPr lang="en-GB" noProof="1"/>
          </a:p>
        </p:txBody>
      </p:sp>
      <p:sp>
        <p:nvSpPr>
          <p:cNvPr id="48" name="Slide Number Placeholder 47">
            <a:extLst>
              <a:ext uri="{FF2B5EF4-FFF2-40B4-BE49-F238E27FC236}">
                <a16:creationId xmlns:a16="http://schemas.microsoft.com/office/drawing/2014/main" id="{F7893FAE-A2D7-4039-9BA0-E967C784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3C1428B-5ACF-4E79-A091-05E2328DA75D}" type="slidenum">
              <a:rPr lang="en-GB" noProof="1" smtClean="0"/>
              <a:t>2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4013109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41965409_TF16411242" id="{A9563D77-6C72-4017-A17F-21C44115AF6C}" vid="{BB108D43-478A-4D1D-AFC7-F3796B97A6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a4198634-d1dd-46f8-b983-bc8854bf5423" xsi:nil="true"/>
    <_activity xmlns="a4198634-d1dd-46f8-b983-bc8854bf542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E3C150C534B4282FDA4845FFB8740" ma:contentTypeVersion="16" ma:contentTypeDescription="Create a new document." ma:contentTypeScope="" ma:versionID="15858bfebb9eb80cf102f4657c0d5edd">
  <xsd:schema xmlns:xsd="http://www.w3.org/2001/XMLSchema" xmlns:xs="http://www.w3.org/2001/XMLSchema" xmlns:p="http://schemas.microsoft.com/office/2006/metadata/properties" xmlns:ns3="a4198634-d1dd-46f8-b983-bc8854bf5423" xmlns:ns4="8d70de3e-d250-40bd-93b3-1f55f25a4519" targetNamespace="http://schemas.microsoft.com/office/2006/metadata/properties" ma:root="true" ma:fieldsID="80627e697e22c496af25b3b5774c0302" ns3:_="" ns4:_="">
    <xsd:import namespace="a4198634-d1dd-46f8-b983-bc8854bf5423"/>
    <xsd:import namespace="8d70de3e-d250-40bd-93b3-1f55f25a45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98634-d1dd-46f8-b983-bc8854bf5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0de3e-d250-40bd-93b3-1f55f25a45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AB77C9-F236-42C1-829A-F94CF9ADFA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d70de3e-d250-40bd-93b3-1f55f25a4519"/>
    <ds:schemaRef ds:uri="a4198634-d1dd-46f8-b983-bc8854bf542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809038-3FF0-4E5A-AEED-FB6AFD4CC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8634-d1dd-46f8-b983-bc8854bf5423"/>
    <ds:schemaRef ds:uri="8d70de3e-d250-40bd-93b3-1f55f25a45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tf16411242_win32</Template>
  <TotalTime>5558</TotalTime>
  <Words>165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Demi</vt:lpstr>
      <vt:lpstr>Segoe UI</vt:lpstr>
      <vt:lpstr>Office Theme</vt:lpstr>
      <vt:lpstr>History Curriculum Road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Darling</dc:title>
  <dc:creator>Clare</dc:creator>
  <cp:lastModifiedBy>Head</cp:lastModifiedBy>
  <cp:revision>35</cp:revision>
  <dcterms:created xsi:type="dcterms:W3CDTF">2021-02-28T08:04:57Z</dcterms:created>
  <dcterms:modified xsi:type="dcterms:W3CDTF">2024-01-11T12:23:33Z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0x010100154E3C150C534B4282FDA4845FFB8740</vt:lpwstr>
  </property>
</Properties>
</file>