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83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74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920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 rtlCol="0"/>
          <a:lstStyle>
            <a:lvl1pPr>
              <a:defRPr/>
            </a:lvl1pPr>
          </a:lstStyle>
          <a:p>
            <a:pPr rtl="0"/>
            <a:r>
              <a:rPr lang="en-GB" noProof="1"/>
              <a:t>CLICK TO EDIT</a:t>
            </a:r>
            <a:br>
              <a:rPr lang="en-GB" noProof="1"/>
            </a:br>
            <a:r>
              <a:rPr lang="en-GB" noProof="1"/>
              <a:t>MASTER TITLE</a:t>
            </a:r>
            <a:br>
              <a:rPr lang="en-GB" noProof="1"/>
            </a:br>
            <a:r>
              <a:rPr lang="en-GB" noProof="1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n-US" noProof="1"/>
              <a:t>Click icon to add picture</a:t>
            </a:r>
            <a:endParaRPr lang="en-GB" noProof="1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 rtlCol="0"/>
          <a:lstStyle/>
          <a:p>
            <a:pPr rtl="0"/>
            <a:fld id="{304D15CA-71E0-4E58-88EE-F320CE89B540}" type="datetime1">
              <a:rPr lang="en-GB" noProof="1" smtClean="0"/>
              <a:t>11/01/2024</a:t>
            </a:fld>
            <a:endParaRPr lang="en-GB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3C1428B-5ACF-4E79-A091-05E2328DA75D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27306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64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0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3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60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4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81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36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7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8DCBB-DFFF-4EA5-8449-03C3126C8774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D0AAF-0FA7-4555-BCFA-A19EF41792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90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46BB-CC2D-4E83-982C-6F8A50F0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52" y="2088422"/>
            <a:ext cx="3052087" cy="1475598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Science Curriculum Road Map</a:t>
            </a:r>
            <a:endParaRPr lang="en-GB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B388-976B-4826-B0CB-F372DD2888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1964" y="3927199"/>
            <a:ext cx="1810932" cy="2656481"/>
          </a:xfrm>
        </p:spPr>
        <p:txBody>
          <a:bodyPr>
            <a:normAutofit fontScale="77500" lnSpcReduction="20000"/>
          </a:bodyPr>
          <a:lstStyle/>
          <a:p>
            <a:r>
              <a:rPr lang="en-GB" sz="2300" b="1" i="0" dirty="0" smtClean="0"/>
              <a:t>Being a Scientist:</a:t>
            </a:r>
          </a:p>
          <a:p>
            <a:pPr lvl="0"/>
            <a:r>
              <a:rPr lang="en-GB" b="1" dirty="0"/>
              <a:t>Questioning</a:t>
            </a:r>
            <a:endParaRPr lang="en-GB" dirty="0"/>
          </a:p>
          <a:p>
            <a:pPr lvl="0"/>
            <a:r>
              <a:rPr lang="en-GB" b="1" dirty="0"/>
              <a:t>Predicting</a:t>
            </a:r>
            <a:endParaRPr lang="en-GB" dirty="0"/>
          </a:p>
          <a:p>
            <a:pPr lvl="0"/>
            <a:r>
              <a:rPr lang="en-GB" b="1" dirty="0"/>
              <a:t>Testing and investigating</a:t>
            </a:r>
            <a:endParaRPr lang="en-GB" dirty="0"/>
          </a:p>
          <a:p>
            <a:pPr lvl="0"/>
            <a:r>
              <a:rPr lang="en-GB" b="1" dirty="0"/>
              <a:t>Observing and measuring</a:t>
            </a:r>
            <a:endParaRPr lang="en-GB" dirty="0"/>
          </a:p>
          <a:p>
            <a:pPr lvl="0"/>
            <a:r>
              <a:rPr lang="en-GB" b="1" dirty="0"/>
              <a:t>Recording</a:t>
            </a:r>
            <a:endParaRPr lang="en-GB" dirty="0"/>
          </a:p>
          <a:p>
            <a:pPr lvl="0"/>
            <a:r>
              <a:rPr lang="en-GB" b="1" dirty="0"/>
              <a:t>Communicating</a:t>
            </a:r>
            <a:endParaRPr lang="en-GB" dirty="0"/>
          </a:p>
          <a:p>
            <a:pPr lvl="0"/>
            <a:r>
              <a:rPr lang="en-GB" b="1" dirty="0"/>
              <a:t>Evaluating 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F7848-F2A2-433D-84DC-4B1E33F91B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66074" y="870981"/>
            <a:ext cx="1044000" cy="1044000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GB" sz="1200" dirty="0" smtClean="0"/>
              <a:t>Marvellous Materials</a:t>
            </a:r>
            <a:endParaRPr lang="en-GB" sz="12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0EDF63-1854-4546-8ED8-F2C2A50F213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299453" y="480696"/>
            <a:ext cx="2739147" cy="269780"/>
          </a:xfrm>
        </p:spPr>
        <p:txBody>
          <a:bodyPr>
            <a:normAutofit/>
          </a:bodyPr>
          <a:lstStyle/>
          <a:p>
            <a:r>
              <a:rPr lang="en-GB" b="1" dirty="0" smtClean="0"/>
              <a:t>Knowledge of the World</a:t>
            </a:r>
            <a:endParaRPr lang="en-GB" b="1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9D8722-D8B2-4CCE-8AC5-C6DF6285AD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13236" y="846305"/>
            <a:ext cx="1044000" cy="1044000"/>
          </a:xfrm>
          <a:ln>
            <a:solidFill>
              <a:srgbClr val="C00000">
                <a:alpha val="60000"/>
              </a:srgbClr>
            </a:solidFill>
          </a:ln>
        </p:spPr>
        <p:txBody>
          <a:bodyPr>
            <a:noAutofit/>
          </a:bodyPr>
          <a:lstStyle/>
          <a:p>
            <a:r>
              <a:rPr lang="en-GB" sz="1200" dirty="0" smtClean="0"/>
              <a:t>Everyday Materials</a:t>
            </a:r>
            <a:endParaRPr lang="en-GB" sz="12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E908D5-8CBB-46A9-AA66-D0ACB3C954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59533" y="863110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Animals including humans</a:t>
            </a:r>
            <a:endParaRPr lang="en-GB" sz="120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2378EF4-378B-43CC-8BDF-FA90B38A51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05830" y="888146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Plants</a:t>
            </a:r>
            <a:endParaRPr lang="en-GB" sz="120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D0576D8-7056-4C14-AB61-5BAF7914F25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63891" y="850075"/>
            <a:ext cx="1044000" cy="10440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Class 2 (Y2/3)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4863478-F042-4417-A2D1-554CFF321E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737496" y="1314376"/>
            <a:ext cx="1044000" cy="104400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Uses of Everyday Materials</a:t>
            </a:r>
            <a:endParaRPr lang="en-GB" sz="120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909DA04-2F97-4353-955F-5CC8DA13B5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737496" y="2527779"/>
            <a:ext cx="1044000" cy="104400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Rocks</a:t>
            </a:r>
            <a:endParaRPr lang="en-GB" sz="1200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519906-8C59-436A-AF1F-52E610CD4B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07809" y="2893711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Animals including Humans</a:t>
            </a:r>
            <a:endParaRPr lang="en-GB" sz="120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422412" y="2887020"/>
            <a:ext cx="1044000" cy="1044000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Plants </a:t>
            </a:r>
            <a:endParaRPr lang="en-GB" sz="1200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B942E05-1003-41FC-9572-76CBCE75F2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655078" y="2855089"/>
            <a:ext cx="1044000" cy="10440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Class 3 </a:t>
            </a:r>
            <a:r>
              <a:rPr lang="en-GB" sz="1700" dirty="0" smtClean="0"/>
              <a:t>(Y4/5/6)</a:t>
            </a:r>
            <a:endParaRPr lang="en-GB" sz="1700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030626" y="4088617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Earth and Space</a:t>
            </a:r>
            <a:endParaRPr lang="en-GB" sz="1200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940925" y="5033332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Sound</a:t>
            </a:r>
            <a:endParaRPr lang="en-GB" sz="1200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145747" y="4977384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Living Things and Their Habitats</a:t>
            </a:r>
            <a:endParaRPr lang="en-GB" sz="1200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688022" y="4902182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Light</a:t>
            </a:r>
            <a:endParaRPr lang="en-GB" sz="1200" dirty="0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BBE9B811-7F2D-49ED-81C9-F5C1D4BB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7" name="Date Placeholder 46">
            <a:extLst>
              <a:ext uri="{FF2B5EF4-FFF2-40B4-BE49-F238E27FC236}">
                <a16:creationId xmlns:a16="http://schemas.microsoft.com/office/drawing/2014/main" id="{7B263818-5A0D-4D2E-B3CC-2D7B11A7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4D15CA-71E0-4E58-88EE-F320CE89B540}" type="datetime1">
              <a:rPr lang="en-GB" noProof="1" smtClean="0"/>
              <a:t>11/01/2024</a:t>
            </a:fld>
            <a:endParaRPr lang="en-GB" noProof="1"/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52F7848-F2A2-433D-84DC-4B1E33F91B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53495" y="867857"/>
            <a:ext cx="1044000" cy="1044000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GB" sz="1200" dirty="0" smtClean="0"/>
              <a:t>Amazing Animals</a:t>
            </a:r>
            <a:endParaRPr lang="en-GB" sz="1200" dirty="0"/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452F7848-F2A2-433D-84DC-4B1E33F91B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40916" y="867857"/>
            <a:ext cx="1044000" cy="1044000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GB" sz="1200" dirty="0" smtClean="0"/>
              <a:t>Plants</a:t>
            </a:r>
            <a:endParaRPr lang="en-GB" sz="1200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7C4A73C-45F4-40F2-B885-BC8D8C41BF5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4898977" y="823818"/>
            <a:ext cx="1044000" cy="10440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GB" sz="2000" dirty="0" smtClean="0"/>
              <a:t>Class 1 Y1</a:t>
            </a:r>
            <a:endParaRPr lang="en-GB" sz="2000" dirty="0"/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17C4A73C-45F4-40F2-B885-BC8D8C41BF5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51815" y="870981"/>
            <a:ext cx="1044000" cy="1044000"/>
          </a:xfrm>
        </p:spPr>
        <p:txBody>
          <a:bodyPr/>
          <a:lstStyle/>
          <a:p>
            <a:r>
              <a:rPr lang="en-GB" dirty="0" smtClean="0"/>
              <a:t>Class 1 EYFS</a:t>
            </a:r>
            <a:endParaRPr lang="en-GB" dirty="0"/>
          </a:p>
        </p:txBody>
      </p:sp>
      <p:sp>
        <p:nvSpPr>
          <p:cNvPr id="54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11934" y="2855089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Forces and Magnets</a:t>
            </a:r>
            <a:r>
              <a:rPr lang="en-GB" sz="1200" dirty="0" smtClean="0"/>
              <a:t> </a:t>
            </a:r>
            <a:endParaRPr lang="en-GB" sz="1200" dirty="0"/>
          </a:p>
        </p:txBody>
      </p:sp>
      <p:sp>
        <p:nvSpPr>
          <p:cNvPr id="55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96287" y="2866850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Light </a:t>
            </a:r>
            <a:endParaRPr lang="en-GB" sz="1200" dirty="0"/>
          </a:p>
        </p:txBody>
      </p:sp>
      <p:sp>
        <p:nvSpPr>
          <p:cNvPr id="58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825654" y="2882665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Living Things and Their Habitats</a:t>
            </a:r>
            <a:endParaRPr lang="en-GB" sz="1200" dirty="0"/>
          </a:p>
        </p:txBody>
      </p:sp>
      <p:sp>
        <p:nvSpPr>
          <p:cNvPr id="59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525391" y="3044617"/>
            <a:ext cx="1044000" cy="104400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States of Matter</a:t>
            </a:r>
            <a:endParaRPr lang="en-GB" sz="1200" dirty="0"/>
          </a:p>
        </p:txBody>
      </p:sp>
      <p:sp>
        <p:nvSpPr>
          <p:cNvPr id="60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792888" y="4926256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Forces</a:t>
            </a:r>
            <a:endParaRPr lang="en-GB" sz="1200" dirty="0"/>
          </a:p>
        </p:txBody>
      </p:sp>
      <p:sp>
        <p:nvSpPr>
          <p:cNvPr id="61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2866" y="4986110"/>
            <a:ext cx="1044000" cy="104400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Properties and Changes of Materials</a:t>
            </a:r>
            <a:endParaRPr lang="en-GB" sz="1200" dirty="0"/>
          </a:p>
        </p:txBody>
      </p:sp>
      <p:sp>
        <p:nvSpPr>
          <p:cNvPr id="62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539985" y="4954485"/>
            <a:ext cx="1044000" cy="10440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Animals including Humans</a:t>
            </a:r>
            <a:endParaRPr lang="en-GB" sz="1200" dirty="0"/>
          </a:p>
        </p:txBody>
      </p:sp>
      <p:sp>
        <p:nvSpPr>
          <p:cNvPr id="63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855488" y="4872121"/>
            <a:ext cx="1044000" cy="10440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Electricity</a:t>
            </a:r>
            <a:endParaRPr lang="en-GB" sz="1200" dirty="0"/>
          </a:p>
        </p:txBody>
      </p:sp>
      <p:sp>
        <p:nvSpPr>
          <p:cNvPr id="64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040881" y="4887667"/>
            <a:ext cx="1044000" cy="1044000"/>
          </a:xfrm>
        </p:spPr>
        <p:txBody>
          <a:bodyPr>
            <a:normAutofit/>
          </a:bodyPr>
          <a:lstStyle/>
          <a:p>
            <a:r>
              <a:rPr lang="en-GB" sz="1200" dirty="0" smtClean="0"/>
              <a:t>Inheritance and Evolution</a:t>
            </a:r>
            <a:endParaRPr lang="en-GB" sz="1200" dirty="0"/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A909317C-640B-47EF-B278-C09E915F8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497" y="298778"/>
            <a:ext cx="1726129" cy="291597"/>
          </a:xfrm>
        </p:spPr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77" name="TextBox 76"/>
          <p:cNvSpPr txBox="1"/>
          <p:nvPr/>
        </p:nvSpPr>
        <p:spPr>
          <a:xfrm>
            <a:off x="3940925" y="1931759"/>
            <a:ext cx="4605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smtClean="0">
                <a:solidFill>
                  <a:srgbClr val="0070C0"/>
                </a:solidFill>
              </a:rPr>
              <a:t>Life on Earth</a:t>
            </a:r>
            <a:endParaRPr lang="en-GB" smtClean="0">
              <a:solidFill>
                <a:srgbClr val="0070C0"/>
              </a:solidFill>
            </a:endParaRPr>
          </a:p>
          <a:p>
            <a:r>
              <a:rPr lang="en-GB" b="1" smtClean="0">
                <a:solidFill>
                  <a:srgbClr val="00B050"/>
                </a:solidFill>
              </a:rPr>
              <a:t>Energy</a:t>
            </a:r>
            <a:endParaRPr lang="en-GB" smtClean="0">
              <a:solidFill>
                <a:srgbClr val="00B050"/>
              </a:solidFill>
            </a:endParaRPr>
          </a:p>
          <a:p>
            <a:r>
              <a:rPr lang="en-GB" b="1" smtClean="0">
                <a:solidFill>
                  <a:srgbClr val="C00000"/>
                </a:solidFill>
              </a:rPr>
              <a:t>Matter 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41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4E3C150C534B4282FDA4845FFB8740" ma:contentTypeVersion="16" ma:contentTypeDescription="Create a new document." ma:contentTypeScope="" ma:versionID="15858bfebb9eb80cf102f4657c0d5edd">
  <xsd:schema xmlns:xsd="http://www.w3.org/2001/XMLSchema" xmlns:xs="http://www.w3.org/2001/XMLSchema" xmlns:p="http://schemas.microsoft.com/office/2006/metadata/properties" xmlns:ns3="a4198634-d1dd-46f8-b983-bc8854bf5423" xmlns:ns4="8d70de3e-d250-40bd-93b3-1f55f25a4519" targetNamespace="http://schemas.microsoft.com/office/2006/metadata/properties" ma:root="true" ma:fieldsID="80627e697e22c496af25b3b5774c0302" ns3:_="" ns4:_="">
    <xsd:import namespace="a4198634-d1dd-46f8-b983-bc8854bf5423"/>
    <xsd:import namespace="8d70de3e-d250-40bd-93b3-1f55f25a45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98634-d1dd-46f8-b983-bc8854bf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0de3e-d250-40bd-93b3-1f55f25a45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4198634-d1dd-46f8-b983-bc8854bf5423" xsi:nil="true"/>
  </documentManagement>
</p:properties>
</file>

<file path=customXml/itemProps1.xml><?xml version="1.0" encoding="utf-8"?>
<ds:datastoreItem xmlns:ds="http://schemas.openxmlformats.org/officeDocument/2006/customXml" ds:itemID="{6CAA7226-BF77-4EE6-97C0-289ECF5AE4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98634-d1dd-46f8-b983-bc8854bf5423"/>
    <ds:schemaRef ds:uri="8d70de3e-d250-40bd-93b3-1f55f25a4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6703F3-F8AE-418C-89BA-0ED4F21BF9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44D422-F397-434A-A9A3-3897F941DB93}">
  <ds:schemaRefs>
    <ds:schemaRef ds:uri="8d70de3e-d250-40bd-93b3-1f55f25a451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4198634-d1dd-46f8-b983-bc8854bf542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104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Science Curriculum Road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</dc:creator>
  <cp:lastModifiedBy>Head</cp:lastModifiedBy>
  <cp:revision>4</cp:revision>
  <dcterms:created xsi:type="dcterms:W3CDTF">2024-01-11T12:59:09Z</dcterms:created>
  <dcterms:modified xsi:type="dcterms:W3CDTF">2024-01-11T13:21:12Z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0x010100154E3C150C534B4282FDA4845FFB8740</vt:lpwstr>
  </property>
</Properties>
</file>