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CBB-DFFF-4EA5-8449-03C3126C8774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0AAF-0FA7-4555-BCFA-A19EF417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83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CBB-DFFF-4EA5-8449-03C3126C8774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0AAF-0FA7-4555-BCFA-A19EF417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74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CBB-DFFF-4EA5-8449-03C3126C8774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0AAF-0FA7-4555-BCFA-A19EF417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920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9A71A3-950D-4899-B79B-35F2758BD331}"/>
              </a:ext>
            </a:extLst>
          </p:cNvPr>
          <p:cNvGrpSpPr/>
          <p:nvPr userDrawn="1"/>
        </p:nvGrpSpPr>
        <p:grpSpPr>
          <a:xfrm>
            <a:off x="0" y="1207336"/>
            <a:ext cx="12192000" cy="4467863"/>
            <a:chOff x="0" y="1207336"/>
            <a:chExt cx="12192000" cy="4467863"/>
          </a:xfrm>
        </p:grpSpPr>
        <p:sp>
          <p:nvSpPr>
            <p:cNvPr id="33" name="Flowchart: Delay 24">
              <a:extLst>
                <a:ext uri="{FF2B5EF4-FFF2-40B4-BE49-F238E27FC236}">
                  <a16:creationId xmlns:a16="http://schemas.microsoft.com/office/drawing/2014/main" id="{928187B2-0394-40AE-9F9C-6682AC71596C}"/>
                </a:ext>
              </a:extLst>
            </p:cNvPr>
            <p:cNvSpPr/>
            <p:nvPr userDrawn="1"/>
          </p:nvSpPr>
          <p:spPr>
            <a:xfrm flipH="1">
              <a:off x="2613003" y="3441616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5" name="Flowchart: Delay 24">
              <a:extLst>
                <a:ext uri="{FF2B5EF4-FFF2-40B4-BE49-F238E27FC236}">
                  <a16:creationId xmlns:a16="http://schemas.microsoft.com/office/drawing/2014/main" id="{355D9AC9-E7B7-459E-925B-0047C675B750}"/>
                </a:ext>
              </a:extLst>
            </p:cNvPr>
            <p:cNvSpPr/>
            <p:nvPr userDrawn="1"/>
          </p:nvSpPr>
          <p:spPr>
            <a:xfrm>
              <a:off x="9491472" y="1379494"/>
              <a:ext cx="1849273" cy="2052000"/>
            </a:xfrm>
            <a:custGeom>
              <a:avLst/>
              <a:gdLst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  <a:gd name="connsiteX5" fmla="*/ 0 w 2066400"/>
                <a:gd name="connsiteY5" fmla="*/ 0 h 2422800"/>
                <a:gd name="connsiteX0" fmla="*/ 7185 w 2073585"/>
                <a:gd name="connsiteY0" fmla="*/ 0 h 2422800"/>
                <a:gd name="connsiteX1" fmla="*/ 1040385 w 2073585"/>
                <a:gd name="connsiteY1" fmla="*/ 0 h 2422800"/>
                <a:gd name="connsiteX2" fmla="*/ 2073585 w 2073585"/>
                <a:gd name="connsiteY2" fmla="*/ 1211400 h 2422800"/>
                <a:gd name="connsiteX3" fmla="*/ 1040385 w 2073585"/>
                <a:gd name="connsiteY3" fmla="*/ 2422800 h 2422800"/>
                <a:gd name="connsiteX4" fmla="*/ 7185 w 2073585"/>
                <a:gd name="connsiteY4" fmla="*/ 2422800 h 2422800"/>
                <a:gd name="connsiteX5" fmla="*/ 0 w 2073585"/>
                <a:gd name="connsiteY5" fmla="*/ 1045208 h 2422800"/>
                <a:gd name="connsiteX6" fmla="*/ 7185 w 2073585"/>
                <a:gd name="connsiteY6" fmla="*/ 0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6" fmla="*/ 91440 w 2073585"/>
                <a:gd name="connsiteY6" fmla="*/ 1136648 h 2422800"/>
                <a:gd name="connsiteX0" fmla="*/ 0 w 2073585"/>
                <a:gd name="connsiteY0" fmla="*/ 1045208 h 2422800"/>
                <a:gd name="connsiteX1" fmla="*/ 7185 w 2073585"/>
                <a:gd name="connsiteY1" fmla="*/ 0 h 2422800"/>
                <a:gd name="connsiteX2" fmla="*/ 1040385 w 2073585"/>
                <a:gd name="connsiteY2" fmla="*/ 0 h 2422800"/>
                <a:gd name="connsiteX3" fmla="*/ 2073585 w 2073585"/>
                <a:gd name="connsiteY3" fmla="*/ 1211400 h 2422800"/>
                <a:gd name="connsiteX4" fmla="*/ 1040385 w 2073585"/>
                <a:gd name="connsiteY4" fmla="*/ 2422800 h 2422800"/>
                <a:gd name="connsiteX5" fmla="*/ 7185 w 2073585"/>
                <a:gd name="connsiteY5" fmla="*/ 2422800 h 2422800"/>
                <a:gd name="connsiteX0" fmla="*/ 0 w 2066400"/>
                <a:gd name="connsiteY0" fmla="*/ 0 h 2422800"/>
                <a:gd name="connsiteX1" fmla="*/ 1033200 w 2066400"/>
                <a:gd name="connsiteY1" fmla="*/ 0 h 2422800"/>
                <a:gd name="connsiteX2" fmla="*/ 2066400 w 2066400"/>
                <a:gd name="connsiteY2" fmla="*/ 1211400 h 2422800"/>
                <a:gd name="connsiteX3" fmla="*/ 1033200 w 2066400"/>
                <a:gd name="connsiteY3" fmla="*/ 2422800 h 2422800"/>
                <a:gd name="connsiteX4" fmla="*/ 0 w 2066400"/>
                <a:gd name="connsiteY4" fmla="*/ 2422800 h 242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66400" h="2422800">
                  <a:moveTo>
                    <a:pt x="0" y="0"/>
                  </a:moveTo>
                  <a:lnTo>
                    <a:pt x="1033200" y="0"/>
                  </a:lnTo>
                  <a:cubicBezTo>
                    <a:pt x="1603821" y="0"/>
                    <a:pt x="2066400" y="542362"/>
                    <a:pt x="2066400" y="1211400"/>
                  </a:cubicBezTo>
                  <a:cubicBezTo>
                    <a:pt x="2066400" y="1880438"/>
                    <a:pt x="1603821" y="2422800"/>
                    <a:pt x="1033200" y="2422800"/>
                  </a:cubicBezTo>
                  <a:lnTo>
                    <a:pt x="0" y="2422800"/>
                  </a:lnTo>
                </a:path>
              </a:pathLst>
            </a:custGeom>
            <a:noFill/>
            <a:ln w="3556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302FB5C-BDE1-4891-8E91-CB3F868629BB}"/>
                </a:ext>
              </a:extLst>
            </p:cNvPr>
            <p:cNvSpPr/>
            <p:nvPr userDrawn="1"/>
          </p:nvSpPr>
          <p:spPr>
            <a:xfrm>
              <a:off x="4416552" y="1207336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rgbClr val="BAC82F"/>
                </a:gs>
                <a:gs pos="100000">
                  <a:srgbClr val="0C6D82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9DE4F0-7E7E-4423-A407-CD6485ACBB4F}"/>
                </a:ext>
              </a:extLst>
            </p:cNvPr>
            <p:cNvSpPr/>
            <p:nvPr userDrawn="1"/>
          </p:nvSpPr>
          <p:spPr>
            <a:xfrm>
              <a:off x="0" y="1207336"/>
              <a:ext cx="4416552" cy="356616"/>
            </a:xfrm>
            <a:prstGeom prst="rect">
              <a:avLst/>
            </a:prstGeom>
            <a:gradFill flip="none" rotWithShape="1">
              <a:gsLst>
                <a:gs pos="0">
                  <a:srgbClr val="F2C020"/>
                </a:gs>
                <a:gs pos="100000">
                  <a:srgbClr val="BAC82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D74833-8EE3-4FA9-B6D2-03710E410482}"/>
                </a:ext>
              </a:extLst>
            </p:cNvPr>
            <p:cNvSpPr/>
            <p:nvPr userDrawn="1"/>
          </p:nvSpPr>
          <p:spPr>
            <a:xfrm>
              <a:off x="4416552" y="3269385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100000">
                  <a:schemeClr val="tx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4005B59-B78D-469E-BAA4-E7B2A61E103D}"/>
                </a:ext>
              </a:extLst>
            </p:cNvPr>
            <p:cNvSpPr/>
            <p:nvPr userDrawn="1"/>
          </p:nvSpPr>
          <p:spPr>
            <a:xfrm>
              <a:off x="4414968" y="5318583"/>
              <a:ext cx="5074920" cy="356616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2000">
                  <a:schemeClr val="accent3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0BE4BEF-834D-4D0F-8E96-F1F8E6600C46}"/>
                </a:ext>
              </a:extLst>
            </p:cNvPr>
            <p:cNvSpPr/>
            <p:nvPr userDrawn="1"/>
          </p:nvSpPr>
          <p:spPr>
            <a:xfrm>
              <a:off x="9448800" y="5317275"/>
              <a:ext cx="2743200" cy="356616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100000">
                  <a:srgbClr val="F2C02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GB" noProof="1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A4D6C00-E83E-4187-903F-A0A515BA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638" y="2079876"/>
            <a:ext cx="3052087" cy="1475598"/>
          </a:xfrm>
        </p:spPr>
        <p:txBody>
          <a:bodyPr lIns="0" tIns="0" rIns="0" bIns="0" rtlCol="0"/>
          <a:lstStyle>
            <a:lvl1pPr>
              <a:defRPr/>
            </a:lvl1pPr>
          </a:lstStyle>
          <a:p>
            <a:pPr rtl="0"/>
            <a:r>
              <a:rPr lang="en-GB" noProof="1"/>
              <a:t>CLICK TO EDIT</a:t>
            </a:r>
            <a:br>
              <a:rPr lang="en-GB" noProof="1"/>
            </a:br>
            <a:r>
              <a:rPr lang="en-GB" noProof="1"/>
              <a:t>MASTER TITLE</a:t>
            </a:r>
            <a:br>
              <a:rPr lang="en-GB" noProof="1"/>
            </a:br>
            <a:r>
              <a:rPr lang="en-GB" noProof="1"/>
              <a:t>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0F0DE95-4ED7-482F-BB4E-C1238B352D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1963" y="3587769"/>
            <a:ext cx="1726129" cy="291597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1" i="1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20XX-20XX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F135EA3-D982-467F-B90A-B791DFDDA8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1963" y="3927199"/>
            <a:ext cx="1726129" cy="378571"/>
          </a:xfr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2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3 Years Plan</a:t>
            </a:r>
          </a:p>
        </p:txBody>
      </p:sp>
      <p:sp>
        <p:nvSpPr>
          <p:cNvPr id="106" name="Picture Placeholder 104">
            <a:extLst>
              <a:ext uri="{FF2B5EF4-FFF2-40B4-BE49-F238E27FC236}">
                <a16:creationId xmlns:a16="http://schemas.microsoft.com/office/drawing/2014/main" id="{4580320F-7723-4672-AB19-22C87ECD53D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461963" y="5725379"/>
            <a:ext cx="950912" cy="685800"/>
          </a:xfrm>
          <a:ln w="3556">
            <a:solidFill>
              <a:srgbClr val="454D55"/>
            </a:solidFill>
          </a:ln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en-US" noProof="1"/>
              <a:t>Click icon to add picture</a:t>
            </a:r>
            <a:endParaRPr lang="en-GB" noProof="1"/>
          </a:p>
        </p:txBody>
      </p:sp>
      <p:sp>
        <p:nvSpPr>
          <p:cNvPr id="108" name="Text Placeholder 42">
            <a:extLst>
              <a:ext uri="{FF2B5EF4-FFF2-40B4-BE49-F238E27FC236}">
                <a16:creationId xmlns:a16="http://schemas.microsoft.com/office/drawing/2014/main" id="{F6CA33C8-1786-4D07-8C52-AE1469894B67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565129" y="863644"/>
            <a:ext cx="1044000" cy="1044000"/>
          </a:xfrm>
          <a:prstGeom prst="ellipse">
            <a:avLst/>
          </a:prstGeom>
          <a:solidFill>
            <a:srgbClr val="BAC82F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44" name="Text Placeholder 42">
            <a:extLst>
              <a:ext uri="{FF2B5EF4-FFF2-40B4-BE49-F238E27FC236}">
                <a16:creationId xmlns:a16="http://schemas.microsoft.com/office/drawing/2014/main" id="{62E3BBD0-72BD-45D7-BE15-8B93AFB862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4968" y="84398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rgbClr val="BAC82F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80" name="Text Placeholder 7">
            <a:extLst>
              <a:ext uri="{FF2B5EF4-FFF2-40B4-BE49-F238E27FC236}">
                <a16:creationId xmlns:a16="http://schemas.microsoft.com/office/drawing/2014/main" id="{C695E72E-773D-407A-AFA4-EF90ADF9D13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78435" y="436306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BAC82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1" name="Text Placeholder 7">
            <a:extLst>
              <a:ext uri="{FF2B5EF4-FFF2-40B4-BE49-F238E27FC236}">
                <a16:creationId xmlns:a16="http://schemas.microsoft.com/office/drawing/2014/main" id="{7463FB1C-AFEB-4EAE-B84D-A1613AF5BA7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078434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0" name="Text Placeholder 42">
            <a:extLst>
              <a:ext uri="{FF2B5EF4-FFF2-40B4-BE49-F238E27FC236}">
                <a16:creationId xmlns:a16="http://schemas.microsoft.com/office/drawing/2014/main" id="{12DFAD2F-3ED1-46BF-B662-2E96A42C48E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9136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alpha val="60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82" name="Text Placeholder 7">
            <a:extLst>
              <a:ext uri="{FF2B5EF4-FFF2-40B4-BE49-F238E27FC236}">
                <a16:creationId xmlns:a16="http://schemas.microsoft.com/office/drawing/2014/main" id="{622FB247-DB8F-4B67-B9EA-5741E1DDBEE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422681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81BF3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3" name="Text Placeholder 7">
            <a:extLst>
              <a:ext uri="{FF2B5EF4-FFF2-40B4-BE49-F238E27FC236}">
                <a16:creationId xmlns:a16="http://schemas.microsoft.com/office/drawing/2014/main" id="{CE2C8800-C93B-4E93-9AE2-9CBFC1E6D76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422680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9" name="Text Placeholder 42">
            <a:extLst>
              <a:ext uri="{FF2B5EF4-FFF2-40B4-BE49-F238E27FC236}">
                <a16:creationId xmlns:a16="http://schemas.microsoft.com/office/drawing/2014/main" id="{CC1B1148-CFC2-4FF7-8B7C-9502EB65006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03304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84" name="Text Placeholder 7">
            <a:extLst>
              <a:ext uri="{FF2B5EF4-FFF2-40B4-BE49-F238E27FC236}">
                <a16:creationId xmlns:a16="http://schemas.microsoft.com/office/drawing/2014/main" id="{60559160-7568-4A5B-88B4-DBB3C42D5D1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755391" y="43779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2CA05B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5" name="Text Placeholder 7">
            <a:extLst>
              <a:ext uri="{FF2B5EF4-FFF2-40B4-BE49-F238E27FC236}">
                <a16:creationId xmlns:a16="http://schemas.microsoft.com/office/drawing/2014/main" id="{AED30C6D-348A-4701-A27D-F10DFC175AC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755390" y="618756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DC934A70-FE40-4A89-9799-1A67234666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7472" y="863644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6" name="Text Placeholder 7">
            <a:extLst>
              <a:ext uri="{FF2B5EF4-FFF2-40B4-BE49-F238E27FC236}">
                <a16:creationId xmlns:a16="http://schemas.microsoft.com/office/drawing/2014/main" id="{AB11D018-DEEE-4BCE-B5F0-2B33DD39A6B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06873" y="202587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1B866F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7" name="Text Placeholder 7">
            <a:extLst>
              <a:ext uri="{FF2B5EF4-FFF2-40B4-BE49-F238E27FC236}">
                <a16:creationId xmlns:a16="http://schemas.microsoft.com/office/drawing/2014/main" id="{085539ED-B933-484F-8ECB-700829A52C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06872" y="220832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3" name="Text Placeholder 42">
            <a:extLst>
              <a:ext uri="{FF2B5EF4-FFF2-40B4-BE49-F238E27FC236}">
                <a16:creationId xmlns:a16="http://schemas.microsoft.com/office/drawing/2014/main" id="{F3728A77-BAED-49CA-87A0-DFCB220B3A2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05088" y="1917406"/>
            <a:ext cx="1044000" cy="1044000"/>
          </a:xfrm>
          <a:prstGeom prst="ellipse">
            <a:avLst/>
          </a:prstGeom>
          <a:solidFill>
            <a:schemeClr val="tx1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7" name="Text Placeholder 42">
            <a:extLst>
              <a:ext uri="{FF2B5EF4-FFF2-40B4-BE49-F238E27FC236}">
                <a16:creationId xmlns:a16="http://schemas.microsoft.com/office/drawing/2014/main" id="{D7526F27-FC58-40E7-A76A-47A27D2325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447472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4" name="Text Placeholder 7">
            <a:extLst>
              <a:ext uri="{FF2B5EF4-FFF2-40B4-BE49-F238E27FC236}">
                <a16:creationId xmlns:a16="http://schemas.microsoft.com/office/drawing/2014/main" id="{0D030018-A573-45D1-B6EF-210F3CF92D5F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05170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0C6D8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5" name="Text Placeholder 7">
            <a:extLst>
              <a:ext uri="{FF2B5EF4-FFF2-40B4-BE49-F238E27FC236}">
                <a16:creationId xmlns:a16="http://schemas.microsoft.com/office/drawing/2014/main" id="{91FC8372-90CA-42B7-A237-0BC81F2687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05169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8" name="Text Placeholder 42">
            <a:extLst>
              <a:ext uri="{FF2B5EF4-FFF2-40B4-BE49-F238E27FC236}">
                <a16:creationId xmlns:a16="http://schemas.microsoft.com/office/drawing/2014/main" id="{242D0BB2-4F17-4A8D-87A7-FADA2CAEC6F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03304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bg2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90" name="Text Placeholder 7">
            <a:extLst>
              <a:ext uri="{FF2B5EF4-FFF2-40B4-BE49-F238E27FC236}">
                <a16:creationId xmlns:a16="http://schemas.microsoft.com/office/drawing/2014/main" id="{7F7CC596-D7AD-4DCE-B864-BB1A6A7C8B15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755390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403474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1" name="Text Placeholder 7">
            <a:extLst>
              <a:ext uri="{FF2B5EF4-FFF2-40B4-BE49-F238E27FC236}">
                <a16:creationId xmlns:a16="http://schemas.microsoft.com/office/drawing/2014/main" id="{28E66912-ACE9-4007-9A2B-050DC9408A2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55389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9" name="Text Placeholder 42">
            <a:extLst>
              <a:ext uri="{FF2B5EF4-FFF2-40B4-BE49-F238E27FC236}">
                <a16:creationId xmlns:a16="http://schemas.microsoft.com/office/drawing/2014/main" id="{CC1EC2BE-5D73-4D49-B2F2-4DA2785D6E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9136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1">
                <a:lumMod val="75000"/>
              </a:schemeClr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2" name="Text Placeholder 7">
            <a:extLst>
              <a:ext uri="{FF2B5EF4-FFF2-40B4-BE49-F238E27FC236}">
                <a16:creationId xmlns:a16="http://schemas.microsoft.com/office/drawing/2014/main" id="{441FE3C4-7737-4EB6-9280-FAD8852FB4B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420978" y="4073394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571B6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3" name="Text Placeholder 7">
            <a:extLst>
              <a:ext uri="{FF2B5EF4-FFF2-40B4-BE49-F238E27FC236}">
                <a16:creationId xmlns:a16="http://schemas.microsoft.com/office/drawing/2014/main" id="{70EF49EC-F8D8-463F-B786-F2C04C33AEE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420977" y="4255844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56" name="Text Placeholder 42">
            <a:extLst>
              <a:ext uri="{FF2B5EF4-FFF2-40B4-BE49-F238E27FC236}">
                <a16:creationId xmlns:a16="http://schemas.microsoft.com/office/drawing/2014/main" id="{997AC0B1-99FC-455E-A896-3C370BB38C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14968" y="2914158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88" name="Text Placeholder 7">
            <a:extLst>
              <a:ext uri="{FF2B5EF4-FFF2-40B4-BE49-F238E27FC236}">
                <a16:creationId xmlns:a16="http://schemas.microsoft.com/office/drawing/2014/main" id="{D66EAED5-741C-44D6-840F-C90C1AF74A2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071198" y="2505648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6F0066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89" name="Text Placeholder 7">
            <a:extLst>
              <a:ext uri="{FF2B5EF4-FFF2-40B4-BE49-F238E27FC236}">
                <a16:creationId xmlns:a16="http://schemas.microsoft.com/office/drawing/2014/main" id="{7887B0FE-2AB8-455F-8EC7-C8F31FEA27CC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071197" y="2688098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75" name="Text Placeholder 42">
            <a:extLst>
              <a:ext uri="{FF2B5EF4-FFF2-40B4-BE49-F238E27FC236}">
                <a16:creationId xmlns:a16="http://schemas.microsoft.com/office/drawing/2014/main" id="{6F1AC56E-6618-4728-A6EA-8B021EB6BCF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188092" y="3979528"/>
            <a:ext cx="1044000" cy="1044000"/>
          </a:xfrm>
          <a:prstGeom prst="ellipse">
            <a:avLst/>
          </a:prstGeom>
          <a:solidFill>
            <a:schemeClr val="tx2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60" name="Text Placeholder 42">
            <a:extLst>
              <a:ext uri="{FF2B5EF4-FFF2-40B4-BE49-F238E27FC236}">
                <a16:creationId xmlns:a16="http://schemas.microsoft.com/office/drawing/2014/main" id="{DB4C9C65-90B1-4A40-BB7B-DE799076D1B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14968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tx2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Q1</a:t>
            </a:r>
          </a:p>
        </p:txBody>
      </p:sp>
      <p:sp>
        <p:nvSpPr>
          <p:cNvPr id="96" name="Text Placeholder 7">
            <a:extLst>
              <a:ext uri="{FF2B5EF4-FFF2-40B4-BE49-F238E27FC236}">
                <a16:creationId xmlns:a16="http://schemas.microsoft.com/office/drawing/2014/main" id="{E9ED50CB-058A-4C6B-A8E2-0536EC0E40DA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075657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7" name="Text Placeholder 7">
            <a:extLst>
              <a:ext uri="{FF2B5EF4-FFF2-40B4-BE49-F238E27FC236}">
                <a16:creationId xmlns:a16="http://schemas.microsoft.com/office/drawing/2014/main" id="{04D14365-5F59-4F4F-B237-26A11A2DDDD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4075656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3" name="Text Placeholder 42">
            <a:extLst>
              <a:ext uri="{FF2B5EF4-FFF2-40B4-BE49-F238E27FC236}">
                <a16:creationId xmlns:a16="http://schemas.microsoft.com/office/drawing/2014/main" id="{CFA7DBCF-F797-4B29-8C96-7AC1602BBC8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759136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3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Q2</a:t>
            </a:r>
          </a:p>
        </p:txBody>
      </p:sp>
      <p:sp>
        <p:nvSpPr>
          <p:cNvPr id="100" name="Text Placeholder 7">
            <a:extLst>
              <a:ext uri="{FF2B5EF4-FFF2-40B4-BE49-F238E27FC236}">
                <a16:creationId xmlns:a16="http://schemas.microsoft.com/office/drawing/2014/main" id="{07524528-CBB1-40C1-A6F2-855A4D99478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423464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1" name="Text Placeholder 7">
            <a:extLst>
              <a:ext uri="{FF2B5EF4-FFF2-40B4-BE49-F238E27FC236}">
                <a16:creationId xmlns:a16="http://schemas.microsoft.com/office/drawing/2014/main" id="{41F799BD-659E-472B-98A7-7C06C2F7458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423463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2" name="Text Placeholder 42">
            <a:extLst>
              <a:ext uri="{FF2B5EF4-FFF2-40B4-BE49-F238E27FC236}">
                <a16:creationId xmlns:a16="http://schemas.microsoft.com/office/drawing/2014/main" id="{113ADCA9-C0A6-4FAB-A09E-4DECBD41D7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03304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4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Q3</a:t>
            </a:r>
          </a:p>
        </p:txBody>
      </p:sp>
      <p:sp>
        <p:nvSpPr>
          <p:cNvPr id="98" name="Text Placeholder 7">
            <a:extLst>
              <a:ext uri="{FF2B5EF4-FFF2-40B4-BE49-F238E27FC236}">
                <a16:creationId xmlns:a16="http://schemas.microsoft.com/office/drawing/2014/main" id="{3EC66011-3B65-49CC-8886-E2CCFBFFABD7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759849" y="4567759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rgbClr val="E8611D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99" name="Text Placeholder 7">
            <a:extLst>
              <a:ext uri="{FF2B5EF4-FFF2-40B4-BE49-F238E27FC236}">
                <a16:creationId xmlns:a16="http://schemas.microsoft.com/office/drawing/2014/main" id="{3B2B5959-E5CC-42A7-B797-463098BE6290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6759848" y="4750209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61" name="Text Placeholder 42">
            <a:extLst>
              <a:ext uri="{FF2B5EF4-FFF2-40B4-BE49-F238E27FC236}">
                <a16:creationId xmlns:a16="http://schemas.microsoft.com/office/drawing/2014/main" id="{91E8A179-36A3-4D0A-96E7-689F93F9B8F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447472" y="4970360"/>
            <a:ext cx="1044000" cy="1044000"/>
          </a:xfrm>
          <a:prstGeom prst="ellipse">
            <a:avLst/>
          </a:prstGeom>
          <a:solidFill>
            <a:schemeClr val="bg1"/>
          </a:solidFill>
          <a:ln w="72390">
            <a:solidFill>
              <a:schemeClr val="accent5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sz="3000">
                <a:solidFill>
                  <a:srgbClr val="454D55"/>
                </a:solidFill>
                <a:latin typeface="+mj-lt"/>
              </a:defRPr>
            </a:lvl1pPr>
          </a:lstStyle>
          <a:p>
            <a:pPr lvl="0" rtl="0"/>
            <a:r>
              <a:rPr lang="en-GB" noProof="1"/>
              <a:t>Q4</a:t>
            </a:r>
          </a:p>
        </p:txBody>
      </p:sp>
      <p:sp>
        <p:nvSpPr>
          <p:cNvPr id="102" name="Text Placeholder 7">
            <a:extLst>
              <a:ext uri="{FF2B5EF4-FFF2-40B4-BE49-F238E27FC236}">
                <a16:creationId xmlns:a16="http://schemas.microsoft.com/office/drawing/2014/main" id="{9FDC66A0-D1C5-4C83-BBEE-D079881FADA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107656" y="6121335"/>
            <a:ext cx="1726129" cy="204276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500" b="0" i="0">
                <a:solidFill>
                  <a:schemeClr val="accent5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TITLE</a:t>
            </a:r>
          </a:p>
        </p:txBody>
      </p:sp>
      <p:sp>
        <p:nvSpPr>
          <p:cNvPr id="103" name="Text Placeholder 7">
            <a:extLst>
              <a:ext uri="{FF2B5EF4-FFF2-40B4-BE49-F238E27FC236}">
                <a16:creationId xmlns:a16="http://schemas.microsoft.com/office/drawing/2014/main" id="{E4E5E736-BFFC-4245-916F-58611012884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107655" y="6303785"/>
            <a:ext cx="1726129" cy="176047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1000" b="0" i="1">
                <a:solidFill>
                  <a:srgbClr val="454D55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en-GB" noProof="1"/>
              <a:t>Milestone description</a:t>
            </a:r>
          </a:p>
        </p:txBody>
      </p:sp>
      <p:sp>
        <p:nvSpPr>
          <p:cNvPr id="110" name="Text Placeholder 42">
            <a:extLst>
              <a:ext uri="{FF2B5EF4-FFF2-40B4-BE49-F238E27FC236}">
                <a16:creationId xmlns:a16="http://schemas.microsoft.com/office/drawing/2014/main" id="{74922A2C-30D3-4ED0-8443-C57494EB428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293432" y="4973439"/>
            <a:ext cx="1044000" cy="1044000"/>
          </a:xfrm>
          <a:prstGeom prst="ellipse">
            <a:avLst/>
          </a:prstGeom>
          <a:solidFill>
            <a:schemeClr val="accent5"/>
          </a:solidFill>
          <a:ln w="72390">
            <a:solidFill>
              <a:schemeClr val="bg1"/>
            </a:solidFill>
          </a:ln>
        </p:spPr>
        <p:txBody>
          <a:bodyPr lIns="0" tIns="0" rIns="0" bIns="0" rtlCol="0" anchor="ctr" anchorCtr="0">
            <a:normAutofit/>
          </a:bodyPr>
          <a:lstStyle>
            <a:lvl1pPr marL="0" indent="0" algn="ctr">
              <a:buNone/>
              <a:defRPr lang="ru-RU" sz="2200" kern="1200" dirty="0">
                <a:solidFill>
                  <a:srgbClr val="454D55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rtl="0"/>
            <a:r>
              <a:rPr lang="en-GB" noProof="1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E081-530B-464A-B47C-C858A60E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1"/>
              <a:t>ADD A FOOTER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373A1-F9A6-4E7C-A04F-22454F3A6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05888" y="550858"/>
            <a:ext cx="2743200" cy="176716"/>
          </a:xfrm>
          <a:prstGeom prst="rect">
            <a:avLst/>
          </a:prstGeom>
        </p:spPr>
        <p:txBody>
          <a:bodyPr rtlCol="0"/>
          <a:lstStyle/>
          <a:p>
            <a:pPr rtl="0"/>
            <a:fld id="{304D15CA-71E0-4E58-88EE-F320CE89B540}" type="datetime1">
              <a:rPr lang="en-GB" noProof="1" smtClean="0"/>
              <a:t>11/01/2024</a:t>
            </a:fld>
            <a:endParaRPr lang="en-GB" noProof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BF57F-FEA7-4D09-AA29-F32AA557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3C1428B-5ACF-4E79-A091-05E2328DA75D}" type="slidenum">
              <a:rPr lang="en-GB" noProof="1" dirty="0" smtClean="0"/>
              <a:t>‹#›</a:t>
            </a:fld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327306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CBB-DFFF-4EA5-8449-03C3126C8774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0AAF-0FA7-4555-BCFA-A19EF417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64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CBB-DFFF-4EA5-8449-03C3126C8774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0AAF-0FA7-4555-BCFA-A19EF417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70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CBB-DFFF-4EA5-8449-03C3126C8774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0AAF-0FA7-4555-BCFA-A19EF417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3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CBB-DFFF-4EA5-8449-03C3126C8774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0AAF-0FA7-4555-BCFA-A19EF417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60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CBB-DFFF-4EA5-8449-03C3126C8774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0AAF-0FA7-4555-BCFA-A19EF417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64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CBB-DFFF-4EA5-8449-03C3126C8774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0AAF-0FA7-4555-BCFA-A19EF417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81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CBB-DFFF-4EA5-8449-03C3126C8774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0AAF-0FA7-4555-BCFA-A19EF417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36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DCBB-DFFF-4EA5-8449-03C3126C8774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D0AAF-0FA7-4555-BCFA-A19EF417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7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8DCBB-DFFF-4EA5-8449-03C3126C8774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D0AAF-0FA7-4555-BCFA-A19EF4179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90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46BB-CC2D-4E83-982C-6F8A50F0E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252" y="2088422"/>
            <a:ext cx="3052087" cy="147559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Science Curriculum Road Map</a:t>
            </a:r>
            <a:endParaRPr lang="en-GB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CB388-976B-4826-B0CB-F372DD28882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1964" y="3927199"/>
            <a:ext cx="1810932" cy="2656481"/>
          </a:xfrm>
        </p:spPr>
        <p:txBody>
          <a:bodyPr>
            <a:normAutofit fontScale="77500" lnSpcReduction="20000"/>
          </a:bodyPr>
          <a:lstStyle/>
          <a:p>
            <a:r>
              <a:rPr lang="en-GB" sz="2300" b="1" i="0" dirty="0" smtClean="0"/>
              <a:t>Being a Scientist:</a:t>
            </a:r>
          </a:p>
          <a:p>
            <a:pPr lvl="0"/>
            <a:r>
              <a:rPr lang="en-GB" b="1" dirty="0"/>
              <a:t>Questioning</a:t>
            </a:r>
            <a:endParaRPr lang="en-GB" dirty="0"/>
          </a:p>
          <a:p>
            <a:pPr lvl="0"/>
            <a:r>
              <a:rPr lang="en-GB" b="1" dirty="0"/>
              <a:t>Predicting</a:t>
            </a:r>
            <a:endParaRPr lang="en-GB" dirty="0"/>
          </a:p>
          <a:p>
            <a:pPr lvl="0"/>
            <a:r>
              <a:rPr lang="en-GB" b="1" dirty="0"/>
              <a:t>Testing and investigating</a:t>
            </a:r>
            <a:endParaRPr lang="en-GB" dirty="0"/>
          </a:p>
          <a:p>
            <a:pPr lvl="0"/>
            <a:r>
              <a:rPr lang="en-GB" b="1" dirty="0"/>
              <a:t>Observing and measuring</a:t>
            </a:r>
            <a:endParaRPr lang="en-GB" dirty="0"/>
          </a:p>
          <a:p>
            <a:pPr lvl="0"/>
            <a:r>
              <a:rPr lang="en-GB" b="1" dirty="0"/>
              <a:t>Recording</a:t>
            </a:r>
            <a:endParaRPr lang="en-GB" dirty="0"/>
          </a:p>
          <a:p>
            <a:pPr lvl="0"/>
            <a:r>
              <a:rPr lang="en-GB" b="1" dirty="0"/>
              <a:t>Communicating</a:t>
            </a:r>
            <a:endParaRPr lang="en-GB" dirty="0"/>
          </a:p>
          <a:p>
            <a:pPr lvl="0"/>
            <a:r>
              <a:rPr lang="en-GB" b="1" dirty="0"/>
              <a:t>Evaluating 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2F7848-F2A2-433D-84DC-4B1E33F91B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66074" y="870981"/>
            <a:ext cx="1044000" cy="1044000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en-GB" sz="1200" dirty="0" smtClean="0"/>
              <a:t>Marvellous Materials</a:t>
            </a:r>
            <a:endParaRPr lang="en-GB" sz="12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0EDF63-1854-4546-8ED8-F2C2A50F213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299453" y="480696"/>
            <a:ext cx="2739147" cy="269780"/>
          </a:xfrm>
        </p:spPr>
        <p:txBody>
          <a:bodyPr>
            <a:normAutofit/>
          </a:bodyPr>
          <a:lstStyle/>
          <a:p>
            <a:r>
              <a:rPr lang="en-GB" b="1" dirty="0" smtClean="0"/>
              <a:t>Knowledge of the World</a:t>
            </a:r>
            <a:endParaRPr lang="en-GB" b="1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C9D8722-D8B2-4CCE-8AC5-C6DF6285ADC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13236" y="846305"/>
            <a:ext cx="1044000" cy="1044000"/>
          </a:xfrm>
          <a:ln>
            <a:solidFill>
              <a:srgbClr val="C00000">
                <a:alpha val="60000"/>
              </a:srgbClr>
            </a:solidFill>
          </a:ln>
        </p:spPr>
        <p:txBody>
          <a:bodyPr>
            <a:noAutofit/>
          </a:bodyPr>
          <a:lstStyle/>
          <a:p>
            <a:r>
              <a:rPr lang="en-GB" sz="1200" dirty="0" smtClean="0"/>
              <a:t>Everyday Materials</a:t>
            </a:r>
            <a:endParaRPr lang="en-GB" sz="120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6E908D5-8CBB-46A9-AA66-D0ACB3C954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259533" y="863110"/>
            <a:ext cx="1044000" cy="1044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Animals including humans</a:t>
            </a:r>
            <a:endParaRPr lang="en-GB" sz="120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2378EF4-378B-43CC-8BDF-FA90B38A51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05830" y="888146"/>
            <a:ext cx="1044000" cy="1044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Plants</a:t>
            </a:r>
            <a:endParaRPr lang="en-GB" sz="120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D0576D8-7056-4C14-AB61-5BAF7914F2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663891" y="850075"/>
            <a:ext cx="1044000" cy="10440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Class 2 (Y2/3)</a:t>
            </a:r>
            <a:endParaRPr lang="en-GB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4863478-F042-4417-A2D1-554CFF321E5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737496" y="1314376"/>
            <a:ext cx="1044000" cy="10440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Uses of Everyday Materials</a:t>
            </a:r>
            <a:endParaRPr lang="en-GB" sz="120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909DA04-2F97-4353-955F-5CC8DA13B54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737496" y="2527779"/>
            <a:ext cx="1044000" cy="10440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Rocks</a:t>
            </a:r>
            <a:endParaRPr lang="en-GB" sz="1200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E519906-8C59-436A-AF1F-52E610CD4B4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07809" y="2893711"/>
            <a:ext cx="1044000" cy="1044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Animals including Humans</a:t>
            </a:r>
            <a:endParaRPr lang="en-GB" sz="120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B8EB5356-3BAE-462E-8EDC-362FE1D425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422412" y="2887020"/>
            <a:ext cx="1044000" cy="1044000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Plants </a:t>
            </a:r>
            <a:endParaRPr lang="en-GB" sz="1200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6B942E05-1003-41FC-9572-76CBCE75F28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655078" y="2855089"/>
            <a:ext cx="1044000" cy="10440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Class 3 </a:t>
            </a:r>
            <a:r>
              <a:rPr lang="en-GB" sz="1700" dirty="0" smtClean="0"/>
              <a:t>(Y4/5/6)</a:t>
            </a:r>
            <a:endParaRPr lang="en-GB" sz="1700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A2A28B50-09D5-4A85-9359-4584286681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30626" y="4088617"/>
            <a:ext cx="1044000" cy="10440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Earth and Space</a:t>
            </a:r>
            <a:endParaRPr lang="en-GB" sz="1200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EF38E0D1-7FD8-41FC-99A0-B5E7C7037DC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940925" y="5033332"/>
            <a:ext cx="1044000" cy="10440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Sound</a:t>
            </a:r>
            <a:endParaRPr lang="en-GB" sz="1200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ED240363-8473-49D1-B65D-980068ECBF4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145747" y="4977384"/>
            <a:ext cx="1044000" cy="1044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Living Things and Their Habitats</a:t>
            </a:r>
            <a:endParaRPr lang="en-GB" sz="1200" dirty="0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9B23E803-FDB0-4D5B-A694-11451875ECE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688022" y="4902182"/>
            <a:ext cx="1044000" cy="10440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Light</a:t>
            </a:r>
            <a:endParaRPr lang="en-GB" sz="1200" dirty="0"/>
          </a:p>
        </p:txBody>
      </p:sp>
      <p:sp>
        <p:nvSpPr>
          <p:cNvPr id="46" name="Footer Placeholder 45">
            <a:extLst>
              <a:ext uri="{FF2B5EF4-FFF2-40B4-BE49-F238E27FC236}">
                <a16:creationId xmlns:a16="http://schemas.microsoft.com/office/drawing/2014/main" id="{BBE9B811-7F2D-49ED-81C9-F5C1D4BB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GB" noProof="1"/>
              <a:t>ADD A FOOTER</a:t>
            </a:r>
          </a:p>
        </p:txBody>
      </p:sp>
      <p:sp>
        <p:nvSpPr>
          <p:cNvPr id="47" name="Date Placeholder 46">
            <a:extLst>
              <a:ext uri="{FF2B5EF4-FFF2-40B4-BE49-F238E27FC236}">
                <a16:creationId xmlns:a16="http://schemas.microsoft.com/office/drawing/2014/main" id="{7B263818-5A0D-4D2E-B3CC-2D7B11A7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4D15CA-71E0-4E58-88EE-F320CE89B540}" type="datetime1">
              <a:rPr lang="en-GB" noProof="1" smtClean="0"/>
              <a:t>11/01/2024</a:t>
            </a:fld>
            <a:endParaRPr lang="en-GB" noProof="1"/>
          </a:p>
        </p:txBody>
      </p:sp>
      <p:sp>
        <p:nvSpPr>
          <p:cNvPr id="49" name="Text Placeholder 6">
            <a:extLst>
              <a:ext uri="{FF2B5EF4-FFF2-40B4-BE49-F238E27FC236}">
                <a16:creationId xmlns:a16="http://schemas.microsoft.com/office/drawing/2014/main" id="{452F7848-F2A2-433D-84DC-4B1E33F91B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53495" y="867857"/>
            <a:ext cx="1044000" cy="104400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GB" sz="1200" dirty="0" smtClean="0"/>
              <a:t>Amazing Animals</a:t>
            </a:r>
            <a:endParaRPr lang="en-GB" sz="1200" dirty="0"/>
          </a:p>
        </p:txBody>
      </p:sp>
      <p:sp>
        <p:nvSpPr>
          <p:cNvPr id="50" name="Text Placeholder 6">
            <a:extLst>
              <a:ext uri="{FF2B5EF4-FFF2-40B4-BE49-F238E27FC236}">
                <a16:creationId xmlns:a16="http://schemas.microsoft.com/office/drawing/2014/main" id="{452F7848-F2A2-433D-84DC-4B1E33F91B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40916" y="867857"/>
            <a:ext cx="1044000" cy="104400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GB" sz="1200" dirty="0" smtClean="0"/>
              <a:t>Plants</a:t>
            </a:r>
            <a:endParaRPr lang="en-GB" sz="1200" dirty="0"/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17C4A73C-45F4-40F2-B885-BC8D8C41BF51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4898977" y="823818"/>
            <a:ext cx="1044000" cy="1044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 sz="2000" dirty="0" smtClean="0"/>
              <a:t>Class 1 Y1</a:t>
            </a:r>
            <a:endParaRPr lang="en-GB" sz="2000" dirty="0"/>
          </a:p>
        </p:txBody>
      </p:sp>
      <p:sp>
        <p:nvSpPr>
          <p:cNvPr id="52" name="Text Placeholder 5">
            <a:extLst>
              <a:ext uri="{FF2B5EF4-FFF2-40B4-BE49-F238E27FC236}">
                <a16:creationId xmlns:a16="http://schemas.microsoft.com/office/drawing/2014/main" id="{17C4A73C-45F4-40F2-B885-BC8D8C41BF51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51815" y="870981"/>
            <a:ext cx="1044000" cy="1044000"/>
          </a:xfrm>
        </p:spPr>
        <p:txBody>
          <a:bodyPr/>
          <a:lstStyle/>
          <a:p>
            <a:r>
              <a:rPr lang="en-GB" dirty="0" smtClean="0"/>
              <a:t>Class 1 EYFS</a:t>
            </a:r>
            <a:endParaRPr lang="en-GB" dirty="0"/>
          </a:p>
        </p:txBody>
      </p:sp>
      <p:sp>
        <p:nvSpPr>
          <p:cNvPr id="54" name="Text Placeholder 28">
            <a:extLst>
              <a:ext uri="{FF2B5EF4-FFF2-40B4-BE49-F238E27FC236}">
                <a16:creationId xmlns:a16="http://schemas.microsoft.com/office/drawing/2014/main" id="{B8EB5356-3BAE-462E-8EDC-362FE1D425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11934" y="2855089"/>
            <a:ext cx="1044000" cy="10440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Forces and Magnets</a:t>
            </a:r>
            <a:r>
              <a:rPr lang="en-GB" sz="1200" dirty="0" smtClean="0"/>
              <a:t> </a:t>
            </a:r>
            <a:endParaRPr lang="en-GB" sz="1200" dirty="0"/>
          </a:p>
        </p:txBody>
      </p:sp>
      <p:sp>
        <p:nvSpPr>
          <p:cNvPr id="55" name="Text Placeholder 28">
            <a:extLst>
              <a:ext uri="{FF2B5EF4-FFF2-40B4-BE49-F238E27FC236}">
                <a16:creationId xmlns:a16="http://schemas.microsoft.com/office/drawing/2014/main" id="{B8EB5356-3BAE-462E-8EDC-362FE1D425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96287" y="2866850"/>
            <a:ext cx="1044000" cy="10440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Light </a:t>
            </a:r>
            <a:endParaRPr lang="en-GB" sz="1200" dirty="0"/>
          </a:p>
        </p:txBody>
      </p:sp>
      <p:sp>
        <p:nvSpPr>
          <p:cNvPr id="58" name="Text Placeholder 28">
            <a:extLst>
              <a:ext uri="{FF2B5EF4-FFF2-40B4-BE49-F238E27FC236}">
                <a16:creationId xmlns:a16="http://schemas.microsoft.com/office/drawing/2014/main" id="{B8EB5356-3BAE-462E-8EDC-362FE1D425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825654" y="2882665"/>
            <a:ext cx="1044000" cy="1044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Living Things and Their Habitats</a:t>
            </a:r>
            <a:endParaRPr lang="en-GB" sz="1200" dirty="0"/>
          </a:p>
        </p:txBody>
      </p:sp>
      <p:sp>
        <p:nvSpPr>
          <p:cNvPr id="59" name="Text Placeholder 32">
            <a:extLst>
              <a:ext uri="{FF2B5EF4-FFF2-40B4-BE49-F238E27FC236}">
                <a16:creationId xmlns:a16="http://schemas.microsoft.com/office/drawing/2014/main" id="{A2A28B50-09D5-4A85-9359-4584286681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525391" y="3044617"/>
            <a:ext cx="1044000" cy="10440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States of Matter</a:t>
            </a:r>
            <a:endParaRPr lang="en-GB" sz="1200" dirty="0"/>
          </a:p>
        </p:txBody>
      </p:sp>
      <p:sp>
        <p:nvSpPr>
          <p:cNvPr id="60" name="Text Placeholder 32">
            <a:extLst>
              <a:ext uri="{FF2B5EF4-FFF2-40B4-BE49-F238E27FC236}">
                <a16:creationId xmlns:a16="http://schemas.microsoft.com/office/drawing/2014/main" id="{A2A28B50-09D5-4A85-9359-4584286681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792888" y="4926256"/>
            <a:ext cx="1044000" cy="10440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Forces</a:t>
            </a:r>
            <a:endParaRPr lang="en-GB" sz="1200" dirty="0"/>
          </a:p>
        </p:txBody>
      </p:sp>
      <p:sp>
        <p:nvSpPr>
          <p:cNvPr id="61" name="Text Placeholder 38">
            <a:extLst>
              <a:ext uri="{FF2B5EF4-FFF2-40B4-BE49-F238E27FC236}">
                <a16:creationId xmlns:a16="http://schemas.microsoft.com/office/drawing/2014/main" id="{ED240363-8473-49D1-B65D-980068ECBF4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342866" y="4986110"/>
            <a:ext cx="1044000" cy="10440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Properties and Changes of Materials</a:t>
            </a:r>
            <a:endParaRPr lang="en-GB" sz="1200" dirty="0"/>
          </a:p>
        </p:txBody>
      </p:sp>
      <p:sp>
        <p:nvSpPr>
          <p:cNvPr id="62" name="Text Placeholder 38">
            <a:extLst>
              <a:ext uri="{FF2B5EF4-FFF2-40B4-BE49-F238E27FC236}">
                <a16:creationId xmlns:a16="http://schemas.microsoft.com/office/drawing/2014/main" id="{ED240363-8473-49D1-B65D-980068ECBF4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39985" y="4954485"/>
            <a:ext cx="1044000" cy="10440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Animals including Humans</a:t>
            </a:r>
            <a:endParaRPr lang="en-GB" sz="1200" dirty="0"/>
          </a:p>
        </p:txBody>
      </p:sp>
      <p:sp>
        <p:nvSpPr>
          <p:cNvPr id="63" name="Text Placeholder 41">
            <a:extLst>
              <a:ext uri="{FF2B5EF4-FFF2-40B4-BE49-F238E27FC236}">
                <a16:creationId xmlns:a16="http://schemas.microsoft.com/office/drawing/2014/main" id="{9B23E803-FDB0-4D5B-A694-11451875ECE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855488" y="4872121"/>
            <a:ext cx="1044000" cy="10440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GB" sz="1200" dirty="0" smtClean="0"/>
              <a:t>Electricity</a:t>
            </a:r>
            <a:endParaRPr lang="en-GB" sz="1200" dirty="0"/>
          </a:p>
        </p:txBody>
      </p:sp>
      <p:sp>
        <p:nvSpPr>
          <p:cNvPr id="64" name="Text Placeholder 41">
            <a:extLst>
              <a:ext uri="{FF2B5EF4-FFF2-40B4-BE49-F238E27FC236}">
                <a16:creationId xmlns:a16="http://schemas.microsoft.com/office/drawing/2014/main" id="{9B23E803-FDB0-4D5B-A694-11451875ECE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1040881" y="4887667"/>
            <a:ext cx="1044000" cy="1044000"/>
          </a:xfrm>
        </p:spPr>
        <p:txBody>
          <a:bodyPr>
            <a:normAutofit/>
          </a:bodyPr>
          <a:lstStyle/>
          <a:p>
            <a:r>
              <a:rPr lang="en-GB" sz="1200" dirty="0" smtClean="0"/>
              <a:t>Inheritance and Evolution</a:t>
            </a:r>
            <a:endParaRPr lang="en-GB" sz="1200" dirty="0"/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A909317C-640B-47EF-B278-C09E915F8B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4497" y="298778"/>
            <a:ext cx="1726129" cy="291597"/>
          </a:xfrm>
        </p:spPr>
        <p:txBody>
          <a:bodyPr/>
          <a:lstStyle/>
          <a:p>
            <a:r>
              <a:rPr lang="en-GB" dirty="0" smtClean="0"/>
              <a:t>Science</a:t>
            </a:r>
            <a:endParaRPr lang="en-GB" dirty="0"/>
          </a:p>
        </p:txBody>
      </p:sp>
      <p:sp>
        <p:nvSpPr>
          <p:cNvPr id="77" name="TextBox 76"/>
          <p:cNvSpPr txBox="1"/>
          <p:nvPr/>
        </p:nvSpPr>
        <p:spPr>
          <a:xfrm>
            <a:off x="3940925" y="1931759"/>
            <a:ext cx="4605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smtClean="0">
                <a:solidFill>
                  <a:srgbClr val="0070C0"/>
                </a:solidFill>
              </a:rPr>
              <a:t>Life on Earth</a:t>
            </a:r>
            <a:endParaRPr lang="en-GB" smtClean="0">
              <a:solidFill>
                <a:srgbClr val="0070C0"/>
              </a:solidFill>
            </a:endParaRPr>
          </a:p>
          <a:p>
            <a:r>
              <a:rPr lang="en-GB" b="1" smtClean="0">
                <a:solidFill>
                  <a:srgbClr val="00B050"/>
                </a:solidFill>
              </a:rPr>
              <a:t>Energy</a:t>
            </a:r>
            <a:endParaRPr lang="en-GB" smtClean="0">
              <a:solidFill>
                <a:srgbClr val="00B050"/>
              </a:solidFill>
            </a:endParaRPr>
          </a:p>
          <a:p>
            <a:r>
              <a:rPr lang="en-GB" b="1" smtClean="0">
                <a:solidFill>
                  <a:srgbClr val="C00000"/>
                </a:solidFill>
              </a:rPr>
              <a:t>Matter 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74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4E3C150C534B4282FDA4845FFB8740" ma:contentTypeVersion="16" ma:contentTypeDescription="Create a new document." ma:contentTypeScope="" ma:versionID="15858bfebb9eb80cf102f4657c0d5edd">
  <xsd:schema xmlns:xsd="http://www.w3.org/2001/XMLSchema" xmlns:xs="http://www.w3.org/2001/XMLSchema" xmlns:p="http://schemas.microsoft.com/office/2006/metadata/properties" xmlns:ns3="a4198634-d1dd-46f8-b983-bc8854bf5423" xmlns:ns4="8d70de3e-d250-40bd-93b3-1f55f25a4519" targetNamespace="http://schemas.microsoft.com/office/2006/metadata/properties" ma:root="true" ma:fieldsID="80627e697e22c496af25b3b5774c0302" ns3:_="" ns4:_="">
    <xsd:import namespace="a4198634-d1dd-46f8-b983-bc8854bf5423"/>
    <xsd:import namespace="8d70de3e-d250-40bd-93b3-1f55f25a45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98634-d1dd-46f8-b983-bc8854bf54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70de3e-d250-40bd-93b3-1f55f25a451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4198634-d1dd-46f8-b983-bc8854bf5423" xsi:nil="true"/>
  </documentManagement>
</p:properties>
</file>

<file path=customXml/itemProps1.xml><?xml version="1.0" encoding="utf-8"?>
<ds:datastoreItem xmlns:ds="http://schemas.openxmlformats.org/officeDocument/2006/customXml" ds:itemID="{6CAA7226-BF77-4EE6-97C0-289ECF5AE4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98634-d1dd-46f8-b983-bc8854bf5423"/>
    <ds:schemaRef ds:uri="8d70de3e-d250-40bd-93b3-1f55f25a45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6703F3-F8AE-418C-89BA-0ED4F21BF9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44D422-F397-434A-A9A3-3897F941DB93}">
  <ds:schemaRefs>
    <ds:schemaRef ds:uri="8d70de3e-d250-40bd-93b3-1f55f25a451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4198634-d1dd-46f8-b983-bc8854bf542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104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Science Curriculum Road Map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</dc:creator>
  <cp:lastModifiedBy>Head</cp:lastModifiedBy>
  <cp:revision>4</cp:revision>
  <dcterms:created xsi:type="dcterms:W3CDTF">2024-01-11T12:59:09Z</dcterms:created>
  <dcterms:modified xsi:type="dcterms:W3CDTF">2024-01-11T13:21:12Z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0x010100154E3C150C534B4282FDA4845FFB8740</vt:lpwstr>
  </property>
</Properties>
</file>