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22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9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 rtlCol="0"/>
          <a:lstStyle>
            <a:lvl1pPr>
              <a:defRPr/>
            </a:lvl1pPr>
          </a:lstStyle>
          <a:p>
            <a:pPr rtl="0"/>
            <a:r>
              <a:rPr lang="en-GB" noProof="1"/>
              <a:t>CLICK TO EDIT</a:t>
            </a:r>
            <a:br>
              <a:rPr lang="en-GB" noProof="1"/>
            </a:br>
            <a:r>
              <a:rPr lang="en-GB" noProof="1"/>
              <a:t>MASTER TITLE</a:t>
            </a:r>
            <a:br>
              <a:rPr lang="en-GB" noProof="1"/>
            </a:br>
            <a:r>
              <a:rPr lang="en-GB" noProof="1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n-US" noProof="1"/>
              <a:t>Click icon to add picture</a:t>
            </a:r>
            <a:endParaRPr lang="en-GB" noProof="1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 rtlCol="0"/>
          <a:lstStyle/>
          <a:p>
            <a:pPr rtl="0"/>
            <a:fld id="{304D15CA-71E0-4E58-88EE-F320CE89B540}" type="datetime1">
              <a:rPr lang="en-GB" noProof="1" smtClean="0"/>
              <a:t>14/03/2024</a:t>
            </a:fld>
            <a:endParaRPr lang="en-GB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3C1428B-5ACF-4E79-A091-05E2328DA75D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91945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66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24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7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85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15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13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41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75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E00D6-2BF2-440D-9A8C-130D892ADA9C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EDD0B-A21F-453B-AC83-69C55DABB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52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46BB-CC2D-4E83-982C-6F8A50F0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Computing Curriculum Road Map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C4A73C-45F4-40F2-B885-BC8D8C41BF5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4514509" y="835174"/>
            <a:ext cx="1044000" cy="1044000"/>
          </a:xfrm>
        </p:spPr>
        <p:txBody>
          <a:bodyPr/>
          <a:lstStyle/>
          <a:p>
            <a:r>
              <a:rPr lang="en-GB" dirty="0" smtClean="0"/>
              <a:t>Class 1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0EDF63-1854-4546-8ED8-F2C2A50F213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714036" y="383974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EYFS  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9D8722-D8B2-4CCE-8AC5-C6DF6285AD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66081" y="818924"/>
            <a:ext cx="1044000" cy="1044000"/>
          </a:xfrm>
        </p:spPr>
        <p:txBody>
          <a:bodyPr>
            <a:normAutofit/>
          </a:bodyPr>
          <a:lstStyle/>
          <a:p>
            <a:endParaRPr lang="en-GB" sz="1400" dirty="0" smtClean="0"/>
          </a:p>
          <a:p>
            <a:r>
              <a:rPr lang="en-GB" sz="1400" dirty="0" smtClean="0"/>
              <a:t>Mouse skills </a:t>
            </a:r>
            <a:endParaRPr lang="en-GB" sz="1400" dirty="0"/>
          </a:p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262AE8C-80D3-4A95-997F-285172DCC09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79828" y="1990886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Year 1 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E908D5-8CBB-46A9-AA66-D0ACB3C954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GB" sz="1100" dirty="0" err="1" smtClean="0"/>
              <a:t>Beebots</a:t>
            </a:r>
            <a:r>
              <a:rPr lang="en-GB" sz="1100" dirty="0" smtClean="0"/>
              <a:t> (algorithms)</a:t>
            </a:r>
            <a:endParaRPr lang="en-GB" sz="11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BDF9130-72FD-4387-A1BF-90D605F540E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Year 1 Progression</a:t>
            </a:r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00E3D75-7142-48C0-9DE2-2B48292E203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2378EF4-378B-43CC-8BDF-FA90B38A51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GB" sz="1600" dirty="0" smtClean="0"/>
              <a:t>Digital imagery </a:t>
            </a:r>
            <a:endParaRPr lang="en-GB" sz="160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D0576D8-7056-4C14-AB61-5BAF7914F25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615424" y="1579413"/>
            <a:ext cx="1044000" cy="1044000"/>
          </a:xfrm>
        </p:spPr>
        <p:txBody>
          <a:bodyPr/>
          <a:lstStyle/>
          <a:p>
            <a:r>
              <a:rPr lang="en-GB" dirty="0" smtClean="0"/>
              <a:t>Class 2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4863478-F042-4417-A2D1-554CFF321E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885169" y="2945254"/>
            <a:ext cx="1044000" cy="1044000"/>
          </a:xfrm>
        </p:spPr>
        <p:txBody>
          <a:bodyPr>
            <a:noAutofit/>
          </a:bodyPr>
          <a:lstStyle/>
          <a:p>
            <a:r>
              <a:rPr lang="en-GB" sz="1200" dirty="0" smtClean="0"/>
              <a:t>Word processing</a:t>
            </a:r>
            <a:endParaRPr lang="en-GB" sz="120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909DA04-2F97-4353-955F-5CC8DA13B5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708557" y="2992109"/>
            <a:ext cx="1044000" cy="1044000"/>
          </a:xfrm>
        </p:spPr>
        <p:txBody>
          <a:bodyPr>
            <a:normAutofit lnSpcReduction="10000"/>
          </a:bodyPr>
          <a:lstStyle/>
          <a:p>
            <a:r>
              <a:rPr lang="en-GB" sz="1400" dirty="0" smtClean="0"/>
              <a:t>Em</a:t>
            </a:r>
            <a:r>
              <a:rPr lang="en-GB" sz="1400" dirty="0" smtClean="0"/>
              <a:t>ailing and online safety</a:t>
            </a:r>
            <a:endParaRPr lang="en-GB" sz="1400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FCABD9A-9D02-4518-B138-14C6919B36E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957756" y="2521275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Class 2 progression</a:t>
            </a:r>
            <a:endParaRPr lang="en-GB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573A20B-DF26-43A3-AFEA-1D8657D99F3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957755" y="2738926"/>
            <a:ext cx="1726129" cy="176047"/>
          </a:xfrm>
        </p:spPr>
        <p:txBody>
          <a:bodyPr/>
          <a:lstStyle/>
          <a:p>
            <a:r>
              <a:rPr lang="en-GB" dirty="0" smtClean="0"/>
              <a:t>Year 2 and 3 cycle A</a:t>
            </a:r>
            <a:endParaRPr lang="en-GB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519906-8C59-436A-AF1F-52E610CD4B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32392" y="2955002"/>
            <a:ext cx="1044000" cy="1044000"/>
          </a:xfrm>
        </p:spPr>
        <p:txBody>
          <a:bodyPr>
            <a:noAutofit/>
          </a:bodyPr>
          <a:lstStyle/>
          <a:p>
            <a:r>
              <a:rPr lang="en-GB" sz="1800" dirty="0" smtClean="0"/>
              <a:t>Video trailers -iPads</a:t>
            </a:r>
            <a:endParaRPr lang="en-GB" sz="2000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40702" y="2955672"/>
            <a:ext cx="1044000" cy="1044000"/>
          </a:xfrm>
        </p:spPr>
        <p:txBody>
          <a:bodyPr>
            <a:normAutofit/>
          </a:bodyPr>
          <a:lstStyle/>
          <a:p>
            <a:r>
              <a:rPr lang="en-GB" sz="1400" dirty="0" smtClean="0"/>
              <a:t>Stop motion</a:t>
            </a:r>
            <a:endParaRPr lang="en-GB" sz="1400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089699ED-4938-4C5A-9007-FB0A9316F1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581798" y="2496966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Class 2 progression</a:t>
            </a:r>
            <a:endParaRPr lang="en-GB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136198C-EAD2-49A2-9E43-6F9F1F847D6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520713" y="2705335"/>
            <a:ext cx="1726129" cy="176047"/>
          </a:xfrm>
        </p:spPr>
        <p:txBody>
          <a:bodyPr/>
          <a:lstStyle/>
          <a:p>
            <a:r>
              <a:rPr lang="en-GB" dirty="0" smtClean="0"/>
              <a:t>Year 2 and 3 cycle B</a:t>
            </a:r>
            <a:endParaRPr lang="en-GB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B942E05-1003-41FC-9572-76CBCE75F2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537031" y="3104568"/>
            <a:ext cx="1044000" cy="1044000"/>
          </a:xfrm>
        </p:spPr>
        <p:txBody>
          <a:bodyPr/>
          <a:lstStyle/>
          <a:p>
            <a:r>
              <a:rPr lang="en-GB" dirty="0" smtClean="0"/>
              <a:t>Class 3</a:t>
            </a:r>
            <a:endParaRPr lang="en-GB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8D55FF01-D7E6-48C9-942A-0078AEC5B81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3099100" y="4275128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Class 3progression </a:t>
            </a:r>
            <a:endParaRPr lang="en-GB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7DD6040-C70E-458D-A974-9EF9D9BA6DB3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3067016" y="4526030"/>
            <a:ext cx="1726129" cy="176047"/>
          </a:xfrm>
        </p:spPr>
        <p:txBody>
          <a:bodyPr/>
          <a:lstStyle/>
          <a:p>
            <a:r>
              <a:rPr lang="en-GB" dirty="0" smtClean="0"/>
              <a:t>Year 4,5,6 cycle A</a:t>
            </a:r>
            <a:endParaRPr lang="en-GB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16937" y="5022257"/>
            <a:ext cx="1044000" cy="1044000"/>
          </a:xfrm>
        </p:spPr>
        <p:txBody>
          <a:bodyPr>
            <a:noAutofit/>
          </a:bodyPr>
          <a:lstStyle/>
          <a:p>
            <a:r>
              <a:rPr lang="en-GB" sz="900" dirty="0" smtClean="0"/>
              <a:t>Computational thinking</a:t>
            </a:r>
            <a:endParaRPr lang="en-GB" sz="900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5DEF7A2-9BF4-4520-957B-CAD9A051AB1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Class 3 progression</a:t>
            </a:r>
            <a:endParaRPr lang="en-GB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03AB98E-9D44-4594-A557-B90AD0F81285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GB" dirty="0" smtClean="0"/>
              <a:t>Year 4,5,6 cycle B</a:t>
            </a:r>
            <a:endParaRPr lang="en-GB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148000" y="5016527"/>
            <a:ext cx="1044000" cy="1044000"/>
          </a:xfrm>
        </p:spPr>
        <p:txBody>
          <a:bodyPr>
            <a:noAutofit/>
          </a:bodyPr>
          <a:lstStyle/>
          <a:p>
            <a:r>
              <a:rPr lang="en-GB" sz="1050" dirty="0" smtClean="0"/>
              <a:t>Programming music</a:t>
            </a:r>
            <a:endParaRPr lang="en-GB" sz="1050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067A4786-259D-4923-AC95-D5A15F421D0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9352450" y="4530312"/>
            <a:ext cx="1726129" cy="2042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Class 3 progression </a:t>
            </a:r>
            <a:endParaRPr lang="en-GB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826A39C-8137-49FD-8101-DD81893396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9352449" y="4767184"/>
            <a:ext cx="1726129" cy="176047"/>
          </a:xfrm>
        </p:spPr>
        <p:txBody>
          <a:bodyPr/>
          <a:lstStyle/>
          <a:p>
            <a:r>
              <a:rPr lang="en-GB" dirty="0" smtClean="0"/>
              <a:t>Year 4,5,6 cycle C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461963" y="315582"/>
            <a:ext cx="1586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Computing</a:t>
            </a:r>
            <a:endParaRPr lang="en-GB" dirty="0"/>
          </a:p>
        </p:txBody>
      </p:sp>
      <p:sp>
        <p:nvSpPr>
          <p:cNvPr id="50" name="Text Placeholder 5"/>
          <p:cNvSpPr txBox="1">
            <a:spLocks/>
          </p:cNvSpPr>
          <p:nvPr/>
        </p:nvSpPr>
        <p:spPr>
          <a:xfrm>
            <a:off x="100904" y="753306"/>
            <a:ext cx="1044000" cy="1044000"/>
          </a:xfrm>
          <a:prstGeom prst="ellipse">
            <a:avLst/>
          </a:prstGeom>
          <a:solidFill>
            <a:srgbClr val="F39D21"/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EYFS</a:t>
            </a:r>
            <a:endParaRPr lang="en-GB" dirty="0"/>
          </a:p>
        </p:txBody>
      </p:sp>
      <p:sp>
        <p:nvSpPr>
          <p:cNvPr id="51" name="Text Placeholder 6"/>
          <p:cNvSpPr txBox="1">
            <a:spLocks/>
          </p:cNvSpPr>
          <p:nvPr/>
        </p:nvSpPr>
        <p:spPr>
          <a:xfrm>
            <a:off x="1259738" y="753306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F2C02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Using a computer</a:t>
            </a:r>
            <a:endParaRPr lang="en-GB" sz="1200" dirty="0"/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962165" y="2947800"/>
            <a:ext cx="1044000" cy="1044000"/>
          </a:xfrm>
        </p:spPr>
        <p:txBody>
          <a:bodyPr>
            <a:noAutofit/>
          </a:bodyPr>
          <a:lstStyle/>
          <a:p>
            <a:r>
              <a:rPr lang="en-GB" sz="1100" dirty="0" smtClean="0"/>
              <a:t>Comparison cards data bases Microsoft office</a:t>
            </a:r>
            <a:endParaRPr lang="en-GB" sz="1100" dirty="0"/>
          </a:p>
        </p:txBody>
      </p:sp>
      <p:sp>
        <p:nvSpPr>
          <p:cNvPr id="53" name="Text Placeholder 22">
            <a:extLst>
              <a:ext uri="{FF2B5EF4-FFF2-40B4-BE49-F238E27FC236}">
                <a16:creationId xmlns:a16="http://schemas.microsoft.com/office/drawing/2014/main" id="{F909DA04-2F97-4353-955F-5CC8DA13B5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531945" y="2978502"/>
            <a:ext cx="1044000" cy="1044000"/>
          </a:xfrm>
        </p:spPr>
        <p:txBody>
          <a:bodyPr>
            <a:normAutofit/>
          </a:bodyPr>
          <a:lstStyle/>
          <a:p>
            <a:r>
              <a:rPr lang="en-GB" sz="1400" dirty="0" smtClean="0"/>
              <a:t>Scratch Jr</a:t>
            </a:r>
            <a:endParaRPr lang="en-GB" sz="1400" dirty="0"/>
          </a:p>
        </p:txBody>
      </p:sp>
      <p:sp>
        <p:nvSpPr>
          <p:cNvPr id="55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59798" y="5100797"/>
            <a:ext cx="1044000" cy="1044000"/>
          </a:xfrm>
        </p:spPr>
        <p:txBody>
          <a:bodyPr>
            <a:noAutofit/>
          </a:bodyPr>
          <a:lstStyle/>
          <a:p>
            <a:r>
              <a:rPr lang="en-GB" sz="1200" dirty="0" smtClean="0"/>
              <a:t>Python</a:t>
            </a:r>
            <a:endParaRPr lang="en-GB" sz="1200" dirty="0"/>
          </a:p>
        </p:txBody>
      </p:sp>
      <p:sp>
        <p:nvSpPr>
          <p:cNvPr id="56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084816" y="4200224"/>
            <a:ext cx="1044000" cy="1044000"/>
          </a:xfrm>
        </p:spPr>
        <p:txBody>
          <a:bodyPr>
            <a:noAutofit/>
          </a:bodyPr>
          <a:lstStyle/>
          <a:p>
            <a:r>
              <a:rPr lang="en-GB" sz="1800" dirty="0" smtClean="0"/>
              <a:t>Web design </a:t>
            </a:r>
            <a:endParaRPr lang="en-GB" sz="1800" dirty="0"/>
          </a:p>
        </p:txBody>
      </p:sp>
      <p:sp>
        <p:nvSpPr>
          <p:cNvPr id="57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918165" y="4970360"/>
            <a:ext cx="1044000" cy="1044000"/>
          </a:xfrm>
        </p:spPr>
        <p:txBody>
          <a:bodyPr>
            <a:noAutofit/>
          </a:bodyPr>
          <a:lstStyle/>
          <a:p>
            <a:r>
              <a:rPr lang="en-GB" sz="1600" dirty="0" err="1"/>
              <a:t>M</a:t>
            </a:r>
            <a:r>
              <a:rPr lang="en-GB" sz="1600" dirty="0" err="1" smtClean="0"/>
              <a:t>icrobit</a:t>
            </a:r>
            <a:endParaRPr lang="en-GB" sz="1600" dirty="0"/>
          </a:p>
        </p:txBody>
      </p:sp>
      <p:sp>
        <p:nvSpPr>
          <p:cNvPr id="59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314425" y="5034497"/>
            <a:ext cx="1044000" cy="1044000"/>
          </a:xfrm>
        </p:spPr>
        <p:txBody>
          <a:bodyPr>
            <a:noAutofit/>
          </a:bodyPr>
          <a:lstStyle/>
          <a:p>
            <a:r>
              <a:rPr lang="en-GB" sz="1800" dirty="0" smtClean="0"/>
              <a:t>Stop motion</a:t>
            </a:r>
            <a:endParaRPr lang="en-GB" sz="1800" dirty="0"/>
          </a:p>
        </p:txBody>
      </p:sp>
      <p:sp>
        <p:nvSpPr>
          <p:cNvPr id="61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777831" y="5016527"/>
            <a:ext cx="1042988" cy="1044575"/>
          </a:xfrm>
        </p:spPr>
        <p:txBody>
          <a:bodyPr>
            <a:noAutofit/>
          </a:bodyPr>
          <a:lstStyle/>
          <a:p>
            <a:r>
              <a:rPr lang="en-GB" sz="1600" dirty="0" smtClean="0"/>
              <a:t>Search engine</a:t>
            </a:r>
            <a:endParaRPr lang="en-GB" sz="1600" dirty="0"/>
          </a:p>
        </p:txBody>
      </p:sp>
      <p:sp>
        <p:nvSpPr>
          <p:cNvPr id="62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528464" y="5041556"/>
            <a:ext cx="1044000" cy="1044000"/>
          </a:xfrm>
        </p:spPr>
        <p:txBody>
          <a:bodyPr>
            <a:noAutofit/>
          </a:bodyPr>
          <a:lstStyle/>
          <a:p>
            <a:r>
              <a:rPr lang="en-GB" sz="900" dirty="0" smtClean="0"/>
              <a:t>Coding – scratch </a:t>
            </a:r>
            <a:endParaRPr lang="en-GB" sz="900" dirty="0"/>
          </a:p>
        </p:txBody>
      </p:sp>
      <p:sp>
        <p:nvSpPr>
          <p:cNvPr id="63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034579" y="5041556"/>
            <a:ext cx="1044000" cy="1044000"/>
          </a:xfrm>
        </p:spPr>
        <p:txBody>
          <a:bodyPr>
            <a:normAutofit/>
          </a:bodyPr>
          <a:lstStyle/>
          <a:p>
            <a:r>
              <a:rPr lang="en-GB" sz="1200" dirty="0" smtClean="0"/>
              <a:t>Invent a product</a:t>
            </a:r>
            <a:endParaRPr lang="en-GB" sz="1200" dirty="0"/>
          </a:p>
        </p:txBody>
      </p:sp>
      <p:sp>
        <p:nvSpPr>
          <p:cNvPr id="45" name="Text Placeholder 6"/>
          <p:cNvSpPr txBox="1">
            <a:spLocks/>
          </p:cNvSpPr>
          <p:nvPr/>
        </p:nvSpPr>
        <p:spPr>
          <a:xfrm>
            <a:off x="2379527" y="753306"/>
            <a:ext cx="1088292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F2C02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 smtClean="0"/>
              <a:t>Programming </a:t>
            </a:r>
            <a:r>
              <a:rPr lang="en-GB" sz="1100" dirty="0" err="1" smtClean="0"/>
              <a:t>beebots</a:t>
            </a:r>
            <a:endParaRPr lang="en-GB" sz="1100" dirty="0"/>
          </a:p>
        </p:txBody>
      </p:sp>
      <p:sp>
        <p:nvSpPr>
          <p:cNvPr id="46" name="Text Placeholder 6"/>
          <p:cNvSpPr txBox="1">
            <a:spLocks/>
          </p:cNvSpPr>
          <p:nvPr/>
        </p:nvSpPr>
        <p:spPr>
          <a:xfrm>
            <a:off x="3510403" y="78351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F2C02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Computing systems and networks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260117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111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Computing Curriculum Road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Curriculum Road Map</dc:title>
  <dc:creator>Annie Davies</dc:creator>
  <cp:lastModifiedBy>Annie Davies</cp:lastModifiedBy>
  <cp:revision>5</cp:revision>
  <dcterms:created xsi:type="dcterms:W3CDTF">2024-01-18T13:29:57Z</dcterms:created>
  <dcterms:modified xsi:type="dcterms:W3CDTF">2024-03-14T14:12:13Z</dcterms:modified>
</cp:coreProperties>
</file>