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00D6-2BF2-440D-9A8C-130D892ADA9C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DD0B-A21F-453B-AC83-69C55DABB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224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00D6-2BF2-440D-9A8C-130D892ADA9C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DD0B-A21F-453B-AC83-69C55DABB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396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00D6-2BF2-440D-9A8C-130D892ADA9C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DD0B-A21F-453B-AC83-69C55DABB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69A71A3-950D-4899-B79B-35F2758BD331}"/>
              </a:ext>
            </a:extLst>
          </p:cNvPr>
          <p:cNvGrpSpPr/>
          <p:nvPr userDrawn="1"/>
        </p:nvGrpSpPr>
        <p:grpSpPr>
          <a:xfrm>
            <a:off x="0" y="1207336"/>
            <a:ext cx="12192000" cy="4467863"/>
            <a:chOff x="0" y="1207336"/>
            <a:chExt cx="12192000" cy="4467863"/>
          </a:xfrm>
        </p:grpSpPr>
        <p:sp>
          <p:nvSpPr>
            <p:cNvPr id="33" name="Flowchart: Delay 24">
              <a:extLst>
                <a:ext uri="{FF2B5EF4-FFF2-40B4-BE49-F238E27FC236}">
                  <a16:creationId xmlns:a16="http://schemas.microsoft.com/office/drawing/2014/main" id="{928187B2-0394-40AE-9F9C-6682AC71596C}"/>
                </a:ext>
              </a:extLst>
            </p:cNvPr>
            <p:cNvSpPr/>
            <p:nvPr userDrawn="1"/>
          </p:nvSpPr>
          <p:spPr>
            <a:xfrm flipH="1">
              <a:off x="2613003" y="3441616"/>
              <a:ext cx="1849273" cy="2052000"/>
            </a:xfrm>
            <a:custGeom>
              <a:avLst/>
              <a:gdLst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  <a:gd name="connsiteX5" fmla="*/ 0 w 2066400"/>
                <a:gd name="connsiteY5" fmla="*/ 0 h 2422800"/>
                <a:gd name="connsiteX0" fmla="*/ 7185 w 2073585"/>
                <a:gd name="connsiteY0" fmla="*/ 0 h 2422800"/>
                <a:gd name="connsiteX1" fmla="*/ 1040385 w 2073585"/>
                <a:gd name="connsiteY1" fmla="*/ 0 h 2422800"/>
                <a:gd name="connsiteX2" fmla="*/ 2073585 w 2073585"/>
                <a:gd name="connsiteY2" fmla="*/ 1211400 h 2422800"/>
                <a:gd name="connsiteX3" fmla="*/ 1040385 w 2073585"/>
                <a:gd name="connsiteY3" fmla="*/ 2422800 h 2422800"/>
                <a:gd name="connsiteX4" fmla="*/ 7185 w 2073585"/>
                <a:gd name="connsiteY4" fmla="*/ 2422800 h 2422800"/>
                <a:gd name="connsiteX5" fmla="*/ 0 w 2073585"/>
                <a:gd name="connsiteY5" fmla="*/ 1045208 h 2422800"/>
                <a:gd name="connsiteX6" fmla="*/ 7185 w 2073585"/>
                <a:gd name="connsiteY6" fmla="*/ 0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6" fmla="*/ 91440 w 2073585"/>
                <a:gd name="connsiteY6" fmla="*/ 1136648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6400" h="2422800">
                  <a:moveTo>
                    <a:pt x="0" y="0"/>
                  </a:moveTo>
                  <a:lnTo>
                    <a:pt x="1033200" y="0"/>
                  </a:lnTo>
                  <a:cubicBezTo>
                    <a:pt x="1603821" y="0"/>
                    <a:pt x="2066400" y="542362"/>
                    <a:pt x="2066400" y="1211400"/>
                  </a:cubicBezTo>
                  <a:cubicBezTo>
                    <a:pt x="2066400" y="1880438"/>
                    <a:pt x="1603821" y="2422800"/>
                    <a:pt x="1033200" y="2422800"/>
                  </a:cubicBezTo>
                  <a:lnTo>
                    <a:pt x="0" y="2422800"/>
                  </a:lnTo>
                </a:path>
              </a:pathLst>
            </a:custGeom>
            <a:noFill/>
            <a:ln w="3556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1"/>
            </a:p>
          </p:txBody>
        </p:sp>
        <p:sp>
          <p:nvSpPr>
            <p:cNvPr id="25" name="Flowchart: Delay 24">
              <a:extLst>
                <a:ext uri="{FF2B5EF4-FFF2-40B4-BE49-F238E27FC236}">
                  <a16:creationId xmlns:a16="http://schemas.microsoft.com/office/drawing/2014/main" id="{355D9AC9-E7B7-459E-925B-0047C675B750}"/>
                </a:ext>
              </a:extLst>
            </p:cNvPr>
            <p:cNvSpPr/>
            <p:nvPr userDrawn="1"/>
          </p:nvSpPr>
          <p:spPr>
            <a:xfrm>
              <a:off x="9491472" y="1379494"/>
              <a:ext cx="1849273" cy="2052000"/>
            </a:xfrm>
            <a:custGeom>
              <a:avLst/>
              <a:gdLst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  <a:gd name="connsiteX5" fmla="*/ 0 w 2066400"/>
                <a:gd name="connsiteY5" fmla="*/ 0 h 2422800"/>
                <a:gd name="connsiteX0" fmla="*/ 7185 w 2073585"/>
                <a:gd name="connsiteY0" fmla="*/ 0 h 2422800"/>
                <a:gd name="connsiteX1" fmla="*/ 1040385 w 2073585"/>
                <a:gd name="connsiteY1" fmla="*/ 0 h 2422800"/>
                <a:gd name="connsiteX2" fmla="*/ 2073585 w 2073585"/>
                <a:gd name="connsiteY2" fmla="*/ 1211400 h 2422800"/>
                <a:gd name="connsiteX3" fmla="*/ 1040385 w 2073585"/>
                <a:gd name="connsiteY3" fmla="*/ 2422800 h 2422800"/>
                <a:gd name="connsiteX4" fmla="*/ 7185 w 2073585"/>
                <a:gd name="connsiteY4" fmla="*/ 2422800 h 2422800"/>
                <a:gd name="connsiteX5" fmla="*/ 0 w 2073585"/>
                <a:gd name="connsiteY5" fmla="*/ 1045208 h 2422800"/>
                <a:gd name="connsiteX6" fmla="*/ 7185 w 2073585"/>
                <a:gd name="connsiteY6" fmla="*/ 0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6" fmla="*/ 91440 w 2073585"/>
                <a:gd name="connsiteY6" fmla="*/ 1136648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6400" h="2422800">
                  <a:moveTo>
                    <a:pt x="0" y="0"/>
                  </a:moveTo>
                  <a:lnTo>
                    <a:pt x="1033200" y="0"/>
                  </a:lnTo>
                  <a:cubicBezTo>
                    <a:pt x="1603821" y="0"/>
                    <a:pt x="2066400" y="542362"/>
                    <a:pt x="2066400" y="1211400"/>
                  </a:cubicBezTo>
                  <a:cubicBezTo>
                    <a:pt x="2066400" y="1880438"/>
                    <a:pt x="1603821" y="2422800"/>
                    <a:pt x="1033200" y="2422800"/>
                  </a:cubicBezTo>
                  <a:lnTo>
                    <a:pt x="0" y="2422800"/>
                  </a:lnTo>
                </a:path>
              </a:pathLst>
            </a:custGeom>
            <a:noFill/>
            <a:ln w="3556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1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302FB5C-BDE1-4891-8E91-CB3F868629BB}"/>
                </a:ext>
              </a:extLst>
            </p:cNvPr>
            <p:cNvSpPr/>
            <p:nvPr userDrawn="1"/>
          </p:nvSpPr>
          <p:spPr>
            <a:xfrm>
              <a:off x="4416552" y="1207336"/>
              <a:ext cx="5074920" cy="356616"/>
            </a:xfrm>
            <a:prstGeom prst="rect">
              <a:avLst/>
            </a:prstGeom>
            <a:gradFill flip="none" rotWithShape="1">
              <a:gsLst>
                <a:gs pos="0">
                  <a:srgbClr val="BAC82F"/>
                </a:gs>
                <a:gs pos="100000">
                  <a:srgbClr val="0C6D82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1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09DE4F0-7E7E-4423-A407-CD6485ACBB4F}"/>
                </a:ext>
              </a:extLst>
            </p:cNvPr>
            <p:cNvSpPr/>
            <p:nvPr userDrawn="1"/>
          </p:nvSpPr>
          <p:spPr>
            <a:xfrm>
              <a:off x="0" y="1207336"/>
              <a:ext cx="4416552" cy="356616"/>
            </a:xfrm>
            <a:prstGeom prst="rect">
              <a:avLst/>
            </a:prstGeom>
            <a:gradFill flip="none" rotWithShape="1">
              <a:gsLst>
                <a:gs pos="0">
                  <a:srgbClr val="F2C020"/>
                </a:gs>
                <a:gs pos="100000">
                  <a:srgbClr val="BAC82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1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ED74833-8EE3-4FA9-B6D2-03710E410482}"/>
                </a:ext>
              </a:extLst>
            </p:cNvPr>
            <p:cNvSpPr/>
            <p:nvPr userDrawn="1"/>
          </p:nvSpPr>
          <p:spPr>
            <a:xfrm>
              <a:off x="4416552" y="3269385"/>
              <a:ext cx="5074920" cy="356616"/>
            </a:xfrm>
            <a:prstGeom prst="rect">
              <a:avLst/>
            </a:prstGeom>
            <a:gradFill flip="none" rotWithShape="1">
              <a:gsLst>
                <a:gs pos="0">
                  <a:schemeClr val="tx2"/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1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94005B59-B78D-469E-BAA4-E7B2A61E103D}"/>
                </a:ext>
              </a:extLst>
            </p:cNvPr>
            <p:cNvSpPr/>
            <p:nvPr userDrawn="1"/>
          </p:nvSpPr>
          <p:spPr>
            <a:xfrm>
              <a:off x="4414968" y="5318583"/>
              <a:ext cx="5074920" cy="356616"/>
            </a:xfrm>
            <a:prstGeom prst="rect">
              <a:avLst/>
            </a:prstGeom>
            <a:gradFill flip="none" rotWithShape="1">
              <a:gsLst>
                <a:gs pos="0">
                  <a:schemeClr val="tx2"/>
                </a:gs>
                <a:gs pos="52000">
                  <a:schemeClr val="accent3"/>
                </a:gs>
                <a:gs pos="100000">
                  <a:srgbClr val="F2C02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1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40BE4BEF-834D-4D0F-8E96-F1F8E6600C46}"/>
                </a:ext>
              </a:extLst>
            </p:cNvPr>
            <p:cNvSpPr/>
            <p:nvPr userDrawn="1"/>
          </p:nvSpPr>
          <p:spPr>
            <a:xfrm>
              <a:off x="9448800" y="5317275"/>
              <a:ext cx="2743200" cy="356616"/>
            </a:xfrm>
            <a:prstGeom prst="rect">
              <a:avLst/>
            </a:prstGeom>
            <a:gradFill flip="none" rotWithShape="1">
              <a:gsLst>
                <a:gs pos="0">
                  <a:schemeClr val="accent5"/>
                </a:gs>
                <a:gs pos="100000">
                  <a:srgbClr val="F2C02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1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A4D6C00-E83E-4187-903F-A0A515BA93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2638" y="2079876"/>
            <a:ext cx="3052087" cy="1475598"/>
          </a:xfrm>
        </p:spPr>
        <p:txBody>
          <a:bodyPr lIns="0" tIns="0" rIns="0" bIns="0" rtlCol="0"/>
          <a:lstStyle>
            <a:lvl1pPr>
              <a:defRPr/>
            </a:lvl1pPr>
          </a:lstStyle>
          <a:p>
            <a:pPr rtl="0"/>
            <a:r>
              <a:rPr lang="en-GB" noProof="1"/>
              <a:t>CLICK TO EDIT</a:t>
            </a:r>
            <a:br>
              <a:rPr lang="en-GB" noProof="1"/>
            </a:br>
            <a:r>
              <a:rPr lang="en-GB" noProof="1"/>
              <a:t>MASTER TITLE</a:t>
            </a:r>
            <a:br>
              <a:rPr lang="en-GB" noProof="1"/>
            </a:br>
            <a:r>
              <a:rPr lang="en-GB" noProof="1"/>
              <a:t>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0F0DE95-4ED7-482F-BB4E-C1238B352D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1963" y="3587769"/>
            <a:ext cx="1726129" cy="291597"/>
          </a:xfr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2000" b="1" i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20XX-20XX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1F135EA3-D982-467F-B90A-B791DFDDA87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1963" y="3927199"/>
            <a:ext cx="1726129" cy="378571"/>
          </a:xfr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2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3 Years Plan</a:t>
            </a:r>
          </a:p>
        </p:txBody>
      </p:sp>
      <p:sp>
        <p:nvSpPr>
          <p:cNvPr id="106" name="Picture Placeholder 104">
            <a:extLst>
              <a:ext uri="{FF2B5EF4-FFF2-40B4-BE49-F238E27FC236}">
                <a16:creationId xmlns:a16="http://schemas.microsoft.com/office/drawing/2014/main" id="{4580320F-7723-4672-AB19-22C87ECD53D3}"/>
              </a:ext>
            </a:extLst>
          </p:cNvPr>
          <p:cNvSpPr>
            <a:spLocks noGrp="1"/>
          </p:cNvSpPr>
          <p:nvPr>
            <p:ph type="pic" sz="quarter" idx="56"/>
          </p:nvPr>
        </p:nvSpPr>
        <p:spPr>
          <a:xfrm>
            <a:off x="461963" y="5725379"/>
            <a:ext cx="950912" cy="685800"/>
          </a:xfrm>
          <a:ln w="3556">
            <a:solidFill>
              <a:srgbClr val="454D55"/>
            </a:solidFill>
          </a:ln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pPr rtl="0"/>
            <a:r>
              <a:rPr lang="en-US" noProof="1"/>
              <a:t>Click icon to add picture</a:t>
            </a:r>
            <a:endParaRPr lang="en-GB" noProof="1"/>
          </a:p>
        </p:txBody>
      </p:sp>
      <p:sp>
        <p:nvSpPr>
          <p:cNvPr id="108" name="Text Placeholder 42">
            <a:extLst>
              <a:ext uri="{FF2B5EF4-FFF2-40B4-BE49-F238E27FC236}">
                <a16:creationId xmlns:a16="http://schemas.microsoft.com/office/drawing/2014/main" id="{F6CA33C8-1786-4D07-8C52-AE1469894B67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2565129" y="863644"/>
            <a:ext cx="1044000" cy="1044000"/>
          </a:xfrm>
          <a:prstGeom prst="ellipse">
            <a:avLst/>
          </a:prstGeom>
          <a:solidFill>
            <a:srgbClr val="BAC82F"/>
          </a:solidFill>
          <a:ln w="72390">
            <a:solidFill>
              <a:schemeClr val="bg1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 rtl="0"/>
            <a:r>
              <a:rPr lang="en-GB" noProof="1"/>
              <a:t>20XX</a:t>
            </a:r>
          </a:p>
        </p:txBody>
      </p:sp>
      <p:sp>
        <p:nvSpPr>
          <p:cNvPr id="44" name="Text Placeholder 42">
            <a:extLst>
              <a:ext uri="{FF2B5EF4-FFF2-40B4-BE49-F238E27FC236}">
                <a16:creationId xmlns:a16="http://schemas.microsoft.com/office/drawing/2014/main" id="{62E3BBD0-72BD-45D7-BE15-8B93AFB8625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14968" y="84398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rgbClr val="BAC82F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Q1</a:t>
            </a:r>
          </a:p>
        </p:txBody>
      </p:sp>
      <p:sp>
        <p:nvSpPr>
          <p:cNvPr id="80" name="Text Placeholder 7">
            <a:extLst>
              <a:ext uri="{FF2B5EF4-FFF2-40B4-BE49-F238E27FC236}">
                <a16:creationId xmlns:a16="http://schemas.microsoft.com/office/drawing/2014/main" id="{C695E72E-773D-407A-AFA4-EF90ADF9D131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078435" y="436306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rgbClr val="BAC82F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81" name="Text Placeholder 7">
            <a:extLst>
              <a:ext uri="{FF2B5EF4-FFF2-40B4-BE49-F238E27FC236}">
                <a16:creationId xmlns:a16="http://schemas.microsoft.com/office/drawing/2014/main" id="{7463FB1C-AFEB-4EAE-B84D-A1613AF5BA7C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078434" y="618756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50" name="Text Placeholder 42">
            <a:extLst>
              <a:ext uri="{FF2B5EF4-FFF2-40B4-BE49-F238E27FC236}">
                <a16:creationId xmlns:a16="http://schemas.microsoft.com/office/drawing/2014/main" id="{12DFAD2F-3ED1-46BF-B662-2E96A42C48E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59136" y="863644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2">
                <a:alpha val="60000"/>
              </a:schemeClr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Q2</a:t>
            </a:r>
          </a:p>
        </p:txBody>
      </p:sp>
      <p:sp>
        <p:nvSpPr>
          <p:cNvPr id="82" name="Text Placeholder 7">
            <a:extLst>
              <a:ext uri="{FF2B5EF4-FFF2-40B4-BE49-F238E27FC236}">
                <a16:creationId xmlns:a16="http://schemas.microsoft.com/office/drawing/2014/main" id="{622FB247-DB8F-4B67-B9EA-5741E1DDBE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422681" y="2025874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rgbClr val="81BF3B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83" name="Text Placeholder 7">
            <a:extLst>
              <a:ext uri="{FF2B5EF4-FFF2-40B4-BE49-F238E27FC236}">
                <a16:creationId xmlns:a16="http://schemas.microsoft.com/office/drawing/2014/main" id="{CE2C8800-C93B-4E93-9AE2-9CBFC1E6D764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422680" y="2208324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49" name="Text Placeholder 42">
            <a:extLst>
              <a:ext uri="{FF2B5EF4-FFF2-40B4-BE49-F238E27FC236}">
                <a16:creationId xmlns:a16="http://schemas.microsoft.com/office/drawing/2014/main" id="{CC1B1148-CFC2-4FF7-8B7C-9502EB65006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103304" y="863644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2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Q3</a:t>
            </a:r>
          </a:p>
        </p:txBody>
      </p:sp>
      <p:sp>
        <p:nvSpPr>
          <p:cNvPr id="84" name="Text Placeholder 7">
            <a:extLst>
              <a:ext uri="{FF2B5EF4-FFF2-40B4-BE49-F238E27FC236}">
                <a16:creationId xmlns:a16="http://schemas.microsoft.com/office/drawing/2014/main" id="{60559160-7568-4A5B-88B4-DBB3C42D5D10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755391" y="437795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rgbClr val="2CA05B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85" name="Text Placeholder 7">
            <a:extLst>
              <a:ext uri="{FF2B5EF4-FFF2-40B4-BE49-F238E27FC236}">
                <a16:creationId xmlns:a16="http://schemas.microsoft.com/office/drawing/2014/main" id="{AED30C6D-348A-4701-A27D-F10DFC175AC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755390" y="618756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46" name="Text Placeholder 42">
            <a:extLst>
              <a:ext uri="{FF2B5EF4-FFF2-40B4-BE49-F238E27FC236}">
                <a16:creationId xmlns:a16="http://schemas.microsoft.com/office/drawing/2014/main" id="{DC934A70-FE40-4A89-9799-1A672346662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47472" y="863644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2">
                <a:lumMod val="75000"/>
              </a:schemeClr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Q4</a:t>
            </a:r>
          </a:p>
        </p:txBody>
      </p:sp>
      <p:sp>
        <p:nvSpPr>
          <p:cNvPr id="86" name="Text Placeholder 7">
            <a:extLst>
              <a:ext uri="{FF2B5EF4-FFF2-40B4-BE49-F238E27FC236}">
                <a16:creationId xmlns:a16="http://schemas.microsoft.com/office/drawing/2014/main" id="{AB11D018-DEEE-4BCE-B5F0-2B33DD39A6B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106873" y="2025874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rgbClr val="1B866F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87" name="Text Placeholder 7">
            <a:extLst>
              <a:ext uri="{FF2B5EF4-FFF2-40B4-BE49-F238E27FC236}">
                <a16:creationId xmlns:a16="http://schemas.microsoft.com/office/drawing/2014/main" id="{085539ED-B933-484F-8ECB-700829A52C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8106872" y="2208324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73" name="Text Placeholder 42">
            <a:extLst>
              <a:ext uri="{FF2B5EF4-FFF2-40B4-BE49-F238E27FC236}">
                <a16:creationId xmlns:a16="http://schemas.microsoft.com/office/drawing/2014/main" id="{F3728A77-BAED-49CA-87A0-DFCB220B3A2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705088" y="1917406"/>
            <a:ext cx="1044000" cy="1044000"/>
          </a:xfrm>
          <a:prstGeom prst="ellipse">
            <a:avLst/>
          </a:prstGeom>
          <a:solidFill>
            <a:schemeClr val="tx1"/>
          </a:solidFill>
          <a:ln w="72390">
            <a:solidFill>
              <a:schemeClr val="bg1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 rtl="0"/>
            <a:r>
              <a:rPr lang="en-GB" noProof="1"/>
              <a:t>20XX</a:t>
            </a:r>
          </a:p>
        </p:txBody>
      </p:sp>
      <p:sp>
        <p:nvSpPr>
          <p:cNvPr id="57" name="Text Placeholder 42">
            <a:extLst>
              <a:ext uri="{FF2B5EF4-FFF2-40B4-BE49-F238E27FC236}">
                <a16:creationId xmlns:a16="http://schemas.microsoft.com/office/drawing/2014/main" id="{D7526F27-FC58-40E7-A76A-47A27D23255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447472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bg2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Q1</a:t>
            </a:r>
          </a:p>
        </p:txBody>
      </p:sp>
      <p:sp>
        <p:nvSpPr>
          <p:cNvPr id="94" name="Text Placeholder 7">
            <a:extLst>
              <a:ext uri="{FF2B5EF4-FFF2-40B4-BE49-F238E27FC236}">
                <a16:creationId xmlns:a16="http://schemas.microsoft.com/office/drawing/2014/main" id="{0D030018-A573-45D1-B6EF-210F3CF92D5F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8105170" y="4073394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rgbClr val="0C6D8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95" name="Text Placeholder 7">
            <a:extLst>
              <a:ext uri="{FF2B5EF4-FFF2-40B4-BE49-F238E27FC236}">
                <a16:creationId xmlns:a16="http://schemas.microsoft.com/office/drawing/2014/main" id="{91FC8372-90CA-42B7-A237-0BC81F2687CB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8105169" y="4255844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58" name="Text Placeholder 42">
            <a:extLst>
              <a:ext uri="{FF2B5EF4-FFF2-40B4-BE49-F238E27FC236}">
                <a16:creationId xmlns:a16="http://schemas.microsoft.com/office/drawing/2014/main" id="{242D0BB2-4F17-4A8D-87A7-FADA2CAEC6F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103304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bg2">
                <a:lumMod val="75000"/>
              </a:schemeClr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Q2</a:t>
            </a:r>
          </a:p>
        </p:txBody>
      </p:sp>
      <p:sp>
        <p:nvSpPr>
          <p:cNvPr id="90" name="Text Placeholder 7">
            <a:extLst>
              <a:ext uri="{FF2B5EF4-FFF2-40B4-BE49-F238E27FC236}">
                <a16:creationId xmlns:a16="http://schemas.microsoft.com/office/drawing/2014/main" id="{7F7CC596-D7AD-4DCE-B864-BB1A6A7C8B15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6755390" y="2505648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rgbClr val="403474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91" name="Text Placeholder 7">
            <a:extLst>
              <a:ext uri="{FF2B5EF4-FFF2-40B4-BE49-F238E27FC236}">
                <a16:creationId xmlns:a16="http://schemas.microsoft.com/office/drawing/2014/main" id="{28E66912-ACE9-4007-9A2B-050DC9408A2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6755389" y="2688098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59" name="Text Placeholder 42">
            <a:extLst>
              <a:ext uri="{FF2B5EF4-FFF2-40B4-BE49-F238E27FC236}">
                <a16:creationId xmlns:a16="http://schemas.microsoft.com/office/drawing/2014/main" id="{CC1EC2BE-5D73-4D49-B2F2-4DA2785D6EA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59136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1">
                <a:lumMod val="75000"/>
              </a:schemeClr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Q3</a:t>
            </a:r>
          </a:p>
        </p:txBody>
      </p:sp>
      <p:sp>
        <p:nvSpPr>
          <p:cNvPr id="92" name="Text Placeholder 7">
            <a:extLst>
              <a:ext uri="{FF2B5EF4-FFF2-40B4-BE49-F238E27FC236}">
                <a16:creationId xmlns:a16="http://schemas.microsoft.com/office/drawing/2014/main" id="{441FE3C4-7737-4EB6-9280-FAD8852FB4B8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5420978" y="4073394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rgbClr val="571B6D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93" name="Text Placeholder 7">
            <a:extLst>
              <a:ext uri="{FF2B5EF4-FFF2-40B4-BE49-F238E27FC236}">
                <a16:creationId xmlns:a16="http://schemas.microsoft.com/office/drawing/2014/main" id="{70EF49EC-F8D8-463F-B786-F2C04C33AEE7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420977" y="4255844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56" name="Text Placeholder 42">
            <a:extLst>
              <a:ext uri="{FF2B5EF4-FFF2-40B4-BE49-F238E27FC236}">
                <a16:creationId xmlns:a16="http://schemas.microsoft.com/office/drawing/2014/main" id="{997AC0B1-99FC-455E-A896-3C370BB38C5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14968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tx2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Q4</a:t>
            </a:r>
          </a:p>
        </p:txBody>
      </p:sp>
      <p:sp>
        <p:nvSpPr>
          <p:cNvPr id="88" name="Text Placeholder 7">
            <a:extLst>
              <a:ext uri="{FF2B5EF4-FFF2-40B4-BE49-F238E27FC236}">
                <a16:creationId xmlns:a16="http://schemas.microsoft.com/office/drawing/2014/main" id="{D66EAED5-741C-44D6-840F-C90C1AF74A2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4071198" y="2505648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rgbClr val="6F0066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89" name="Text Placeholder 7">
            <a:extLst>
              <a:ext uri="{FF2B5EF4-FFF2-40B4-BE49-F238E27FC236}">
                <a16:creationId xmlns:a16="http://schemas.microsoft.com/office/drawing/2014/main" id="{7887B0FE-2AB8-455F-8EC7-C8F31FEA27CC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4071197" y="2688098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75" name="Text Placeholder 42">
            <a:extLst>
              <a:ext uri="{FF2B5EF4-FFF2-40B4-BE49-F238E27FC236}">
                <a16:creationId xmlns:a16="http://schemas.microsoft.com/office/drawing/2014/main" id="{6F1AC56E-6618-4728-A6EA-8B021EB6BCF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188092" y="3979528"/>
            <a:ext cx="1044000" cy="1044000"/>
          </a:xfrm>
          <a:prstGeom prst="ellipse">
            <a:avLst/>
          </a:prstGeom>
          <a:solidFill>
            <a:schemeClr val="tx2"/>
          </a:solidFill>
          <a:ln w="72390">
            <a:solidFill>
              <a:schemeClr val="bg1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 rtl="0"/>
            <a:r>
              <a:rPr lang="en-GB" noProof="1"/>
              <a:t>20XX</a:t>
            </a:r>
          </a:p>
        </p:txBody>
      </p:sp>
      <p:sp>
        <p:nvSpPr>
          <p:cNvPr id="60" name="Text Placeholder 42">
            <a:extLst>
              <a:ext uri="{FF2B5EF4-FFF2-40B4-BE49-F238E27FC236}">
                <a16:creationId xmlns:a16="http://schemas.microsoft.com/office/drawing/2014/main" id="{DB4C9C65-90B1-4A40-BB7B-DE799076D1B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14968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tx2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Q1</a:t>
            </a:r>
          </a:p>
        </p:txBody>
      </p:sp>
      <p:sp>
        <p:nvSpPr>
          <p:cNvPr id="96" name="Text Placeholder 7">
            <a:extLst>
              <a:ext uri="{FF2B5EF4-FFF2-40B4-BE49-F238E27FC236}">
                <a16:creationId xmlns:a16="http://schemas.microsoft.com/office/drawing/2014/main" id="{E9ED50CB-058A-4C6B-A8E2-0536EC0E40DA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4075657" y="4567759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97" name="Text Placeholder 7">
            <a:extLst>
              <a:ext uri="{FF2B5EF4-FFF2-40B4-BE49-F238E27FC236}">
                <a16:creationId xmlns:a16="http://schemas.microsoft.com/office/drawing/2014/main" id="{04D14365-5F59-4F4F-B237-26A11A2DDDD1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4075656" y="4750209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63" name="Text Placeholder 42">
            <a:extLst>
              <a:ext uri="{FF2B5EF4-FFF2-40B4-BE49-F238E27FC236}">
                <a16:creationId xmlns:a16="http://schemas.microsoft.com/office/drawing/2014/main" id="{CFA7DBCF-F797-4B29-8C96-7AC1602BBC8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759136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3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Q2</a:t>
            </a:r>
          </a:p>
        </p:txBody>
      </p:sp>
      <p:sp>
        <p:nvSpPr>
          <p:cNvPr id="100" name="Text Placeholder 7">
            <a:extLst>
              <a:ext uri="{FF2B5EF4-FFF2-40B4-BE49-F238E27FC236}">
                <a16:creationId xmlns:a16="http://schemas.microsoft.com/office/drawing/2014/main" id="{07524528-CBB1-40C1-A6F2-855A4D99478D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5423464" y="6121335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101" name="Text Placeholder 7">
            <a:extLst>
              <a:ext uri="{FF2B5EF4-FFF2-40B4-BE49-F238E27FC236}">
                <a16:creationId xmlns:a16="http://schemas.microsoft.com/office/drawing/2014/main" id="{41F799BD-659E-472B-98A7-7C06C2F7458C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5423463" y="6303785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62" name="Text Placeholder 42">
            <a:extLst>
              <a:ext uri="{FF2B5EF4-FFF2-40B4-BE49-F238E27FC236}">
                <a16:creationId xmlns:a16="http://schemas.microsoft.com/office/drawing/2014/main" id="{113ADCA9-C0A6-4FAB-A09E-4DECBD41D73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103304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4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Q3</a:t>
            </a:r>
          </a:p>
        </p:txBody>
      </p:sp>
      <p:sp>
        <p:nvSpPr>
          <p:cNvPr id="98" name="Text Placeholder 7">
            <a:extLst>
              <a:ext uri="{FF2B5EF4-FFF2-40B4-BE49-F238E27FC236}">
                <a16:creationId xmlns:a16="http://schemas.microsoft.com/office/drawing/2014/main" id="{3EC66011-3B65-49CC-8886-E2CCFBFFABD7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6759849" y="4567759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rgbClr val="E8611D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99" name="Text Placeholder 7">
            <a:extLst>
              <a:ext uri="{FF2B5EF4-FFF2-40B4-BE49-F238E27FC236}">
                <a16:creationId xmlns:a16="http://schemas.microsoft.com/office/drawing/2014/main" id="{3B2B5959-E5CC-42A7-B797-463098BE6290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6759848" y="4750209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61" name="Text Placeholder 42">
            <a:extLst>
              <a:ext uri="{FF2B5EF4-FFF2-40B4-BE49-F238E27FC236}">
                <a16:creationId xmlns:a16="http://schemas.microsoft.com/office/drawing/2014/main" id="{91E8A179-36A3-4D0A-96E7-689F93F9B8F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447472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5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Q4</a:t>
            </a:r>
          </a:p>
        </p:txBody>
      </p:sp>
      <p:sp>
        <p:nvSpPr>
          <p:cNvPr id="102" name="Text Placeholder 7">
            <a:extLst>
              <a:ext uri="{FF2B5EF4-FFF2-40B4-BE49-F238E27FC236}">
                <a16:creationId xmlns:a16="http://schemas.microsoft.com/office/drawing/2014/main" id="{9FDC66A0-D1C5-4C83-BBEE-D079881FADA3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8107656" y="6121335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103" name="Text Placeholder 7">
            <a:extLst>
              <a:ext uri="{FF2B5EF4-FFF2-40B4-BE49-F238E27FC236}">
                <a16:creationId xmlns:a16="http://schemas.microsoft.com/office/drawing/2014/main" id="{E4E5E736-BFFC-4245-916F-586110128844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8107655" y="6303785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110" name="Text Placeholder 42">
            <a:extLst>
              <a:ext uri="{FF2B5EF4-FFF2-40B4-BE49-F238E27FC236}">
                <a16:creationId xmlns:a16="http://schemas.microsoft.com/office/drawing/2014/main" id="{74922A2C-30D3-4ED0-8443-C57494EB4287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0293432" y="4973439"/>
            <a:ext cx="1044000" cy="1044000"/>
          </a:xfrm>
          <a:prstGeom prst="ellipse">
            <a:avLst/>
          </a:prstGeom>
          <a:solidFill>
            <a:schemeClr val="accent5"/>
          </a:solidFill>
          <a:ln w="72390">
            <a:solidFill>
              <a:schemeClr val="bg1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 rtl="0"/>
            <a:r>
              <a:rPr lang="en-GB" noProof="1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53E081-530B-464A-B47C-C858A60EB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GB" noProof="1"/>
              <a:t>ADD A FOOTER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373A1-F9A6-4E7C-A04F-22454F3A60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05888" y="550858"/>
            <a:ext cx="2743200" cy="176716"/>
          </a:xfrm>
          <a:prstGeom prst="rect">
            <a:avLst/>
          </a:prstGeom>
        </p:spPr>
        <p:txBody>
          <a:bodyPr rtlCol="0"/>
          <a:lstStyle/>
          <a:p>
            <a:pPr rtl="0"/>
            <a:fld id="{304D15CA-71E0-4E58-88EE-F320CE89B540}" type="datetime1">
              <a:rPr lang="en-GB" noProof="1" smtClean="0"/>
              <a:t>14/03/2024</a:t>
            </a:fld>
            <a:endParaRPr lang="en-GB" noProof="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BF57F-FEA7-4D09-AA29-F32AA5577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3C1428B-5ACF-4E79-A091-05E2328DA75D}" type="slidenum">
              <a:rPr lang="en-GB" noProof="1" dirty="0" smtClean="0"/>
              <a:t>‹#›</a:t>
            </a:fld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919458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00D6-2BF2-440D-9A8C-130D892ADA9C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DD0B-A21F-453B-AC83-69C55DABB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667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00D6-2BF2-440D-9A8C-130D892ADA9C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DD0B-A21F-453B-AC83-69C55DABB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247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00D6-2BF2-440D-9A8C-130D892ADA9C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DD0B-A21F-453B-AC83-69C55DABB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576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00D6-2BF2-440D-9A8C-130D892ADA9C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DD0B-A21F-453B-AC83-69C55DABB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855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00D6-2BF2-440D-9A8C-130D892ADA9C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DD0B-A21F-453B-AC83-69C55DABB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151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00D6-2BF2-440D-9A8C-130D892ADA9C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DD0B-A21F-453B-AC83-69C55DABB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139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00D6-2BF2-440D-9A8C-130D892ADA9C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DD0B-A21F-453B-AC83-69C55DABB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417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00D6-2BF2-440D-9A8C-130D892ADA9C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DD0B-A21F-453B-AC83-69C55DABB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757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E00D6-2BF2-440D-9A8C-130D892ADA9C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EDD0B-A21F-453B-AC83-69C55DABB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522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A46BB-CC2D-4E83-982C-6F8A50F0E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Computing Curriculum Road Map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7C4A73C-45F4-40F2-B885-BC8D8C41BF51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>
          <a:xfrm>
            <a:off x="4514509" y="835174"/>
            <a:ext cx="1044000" cy="1044000"/>
          </a:xfrm>
        </p:spPr>
        <p:txBody>
          <a:bodyPr/>
          <a:lstStyle/>
          <a:p>
            <a:r>
              <a:rPr lang="en-GB" dirty="0" smtClean="0"/>
              <a:t>Class 1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70EDF63-1854-4546-8ED8-F2C2A50F213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1714036" y="383974"/>
            <a:ext cx="1726129" cy="204276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EYFS  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C9D8722-D8B2-4CCE-8AC5-C6DF6285ADC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766081" y="818924"/>
            <a:ext cx="1044000" cy="1044000"/>
          </a:xfrm>
        </p:spPr>
        <p:txBody>
          <a:bodyPr>
            <a:normAutofit/>
          </a:bodyPr>
          <a:lstStyle/>
          <a:p>
            <a:endParaRPr lang="en-GB" sz="1400" dirty="0" smtClean="0"/>
          </a:p>
          <a:p>
            <a:r>
              <a:rPr lang="en-GB" sz="1400" dirty="0" smtClean="0"/>
              <a:t>Mouse skills </a:t>
            </a:r>
            <a:endParaRPr lang="en-GB" sz="1400" dirty="0"/>
          </a:p>
          <a:p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262AE8C-80D3-4A95-997F-285172DCC09A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479828" y="1990886"/>
            <a:ext cx="1726129" cy="204276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Year 1 </a:t>
            </a:r>
            <a:endParaRPr lang="en-GB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6E908D5-8CBB-46A9-AA66-D0ACB3C9544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>
            <a:normAutofit/>
          </a:bodyPr>
          <a:lstStyle/>
          <a:p>
            <a:r>
              <a:rPr lang="en-GB" sz="1100" dirty="0" err="1" smtClean="0"/>
              <a:t>Beebots</a:t>
            </a:r>
            <a:r>
              <a:rPr lang="en-GB" sz="1100" dirty="0" smtClean="0"/>
              <a:t> (algorithms)</a:t>
            </a:r>
            <a:endParaRPr lang="en-GB" sz="110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ABDF9130-72FD-4387-A1BF-90D605F540E1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Year 1 Progression</a:t>
            </a:r>
            <a:endParaRPr lang="en-GB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00E3D75-7142-48C0-9DE2-2B48292E2030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E2378EF4-378B-43CC-8BDF-FA90B38A513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Autofit/>
          </a:bodyPr>
          <a:lstStyle/>
          <a:p>
            <a:r>
              <a:rPr lang="en-GB" sz="1600" dirty="0" smtClean="0"/>
              <a:t>Digital imagery </a:t>
            </a:r>
            <a:endParaRPr lang="en-GB" sz="1600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D0576D8-7056-4C14-AB61-5BAF7914F25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0615424" y="1579413"/>
            <a:ext cx="1044000" cy="1044000"/>
          </a:xfrm>
        </p:spPr>
        <p:txBody>
          <a:bodyPr/>
          <a:lstStyle/>
          <a:p>
            <a:r>
              <a:rPr lang="en-GB" dirty="0" smtClean="0"/>
              <a:t>Class 2</a:t>
            </a:r>
            <a:endParaRPr lang="en-GB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34863478-F042-4417-A2D1-554CFF321E5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885169" y="2945254"/>
            <a:ext cx="1044000" cy="1044000"/>
          </a:xfrm>
        </p:spPr>
        <p:txBody>
          <a:bodyPr>
            <a:noAutofit/>
          </a:bodyPr>
          <a:lstStyle/>
          <a:p>
            <a:r>
              <a:rPr lang="en-GB" sz="1200" dirty="0" smtClean="0"/>
              <a:t>Word processing</a:t>
            </a:r>
            <a:endParaRPr lang="en-GB" sz="1200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F909DA04-2F97-4353-955F-5CC8DA13B54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708557" y="2992109"/>
            <a:ext cx="1044000" cy="1044000"/>
          </a:xfrm>
        </p:spPr>
        <p:txBody>
          <a:bodyPr>
            <a:normAutofit lnSpcReduction="10000"/>
          </a:bodyPr>
          <a:lstStyle/>
          <a:p>
            <a:r>
              <a:rPr lang="en-GB" sz="1400" dirty="0" smtClean="0"/>
              <a:t>Em</a:t>
            </a:r>
            <a:r>
              <a:rPr lang="en-GB" sz="1400" dirty="0" smtClean="0"/>
              <a:t>ailing and online safety</a:t>
            </a:r>
            <a:endParaRPr lang="en-GB" sz="1400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2FCABD9A-9D02-4518-B138-14C6919B36E8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7957756" y="2521275"/>
            <a:ext cx="1726129" cy="204276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Class 2 progression</a:t>
            </a:r>
            <a:endParaRPr lang="en-GB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7573A20B-DF26-43A3-AFEA-1D8657D99F38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7957755" y="2738926"/>
            <a:ext cx="1726129" cy="176047"/>
          </a:xfrm>
        </p:spPr>
        <p:txBody>
          <a:bodyPr/>
          <a:lstStyle/>
          <a:p>
            <a:r>
              <a:rPr lang="en-GB" dirty="0" smtClean="0"/>
              <a:t>Year 2 and 3 cycle A</a:t>
            </a:r>
            <a:endParaRPr lang="en-GB" dirty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2E519906-8C59-436A-AF1F-52E610CD4B4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332392" y="2955002"/>
            <a:ext cx="1044000" cy="1044000"/>
          </a:xfrm>
        </p:spPr>
        <p:txBody>
          <a:bodyPr>
            <a:noAutofit/>
          </a:bodyPr>
          <a:lstStyle/>
          <a:p>
            <a:r>
              <a:rPr lang="en-GB" sz="1800" dirty="0" smtClean="0"/>
              <a:t>Video trailers -iPads</a:t>
            </a:r>
            <a:endParaRPr lang="en-GB" sz="2000" dirty="0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B8EB5356-3BAE-462E-8EDC-362FE1D425E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140702" y="2955672"/>
            <a:ext cx="1044000" cy="1044000"/>
          </a:xfrm>
        </p:spPr>
        <p:txBody>
          <a:bodyPr>
            <a:normAutofit/>
          </a:bodyPr>
          <a:lstStyle/>
          <a:p>
            <a:r>
              <a:rPr lang="en-GB" sz="1400" dirty="0" smtClean="0"/>
              <a:t>Stop motion</a:t>
            </a:r>
            <a:endParaRPr lang="en-GB" sz="1400" dirty="0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089699ED-4938-4C5A-9007-FB0A9316F1A1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4581798" y="2496966"/>
            <a:ext cx="1726129" cy="204276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Class 2 progression</a:t>
            </a:r>
            <a:endParaRPr lang="en-GB" dirty="0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2136198C-EAD2-49A2-9E43-6F9F1F847D6C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4520713" y="2705335"/>
            <a:ext cx="1726129" cy="176047"/>
          </a:xfrm>
        </p:spPr>
        <p:txBody>
          <a:bodyPr/>
          <a:lstStyle/>
          <a:p>
            <a:r>
              <a:rPr lang="en-GB" dirty="0" smtClean="0"/>
              <a:t>Year 2 and 3 cycle B</a:t>
            </a:r>
            <a:endParaRPr lang="en-GB"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6B942E05-1003-41FC-9572-76CBCE75F28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2537031" y="3104568"/>
            <a:ext cx="1044000" cy="1044000"/>
          </a:xfrm>
        </p:spPr>
        <p:txBody>
          <a:bodyPr/>
          <a:lstStyle/>
          <a:p>
            <a:r>
              <a:rPr lang="en-GB" dirty="0" smtClean="0"/>
              <a:t>Class 3</a:t>
            </a:r>
            <a:endParaRPr lang="en-GB" dirty="0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8D55FF01-D7E6-48C9-942A-0078AEC5B814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3099100" y="4275128"/>
            <a:ext cx="1726129" cy="204276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Class 3progression </a:t>
            </a:r>
            <a:endParaRPr lang="en-GB" dirty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17DD6040-C70E-458D-A974-9EF9D9BA6DB3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>
            <a:off x="3067016" y="4526030"/>
            <a:ext cx="1726129" cy="176047"/>
          </a:xfrm>
        </p:spPr>
        <p:txBody>
          <a:bodyPr/>
          <a:lstStyle/>
          <a:p>
            <a:r>
              <a:rPr lang="en-GB" dirty="0" smtClean="0"/>
              <a:t>Year 4,5,6 cycle A</a:t>
            </a:r>
            <a:endParaRPr lang="en-GB" dirty="0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ED240363-8473-49D1-B65D-980068ECBF4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8916937" y="5022257"/>
            <a:ext cx="1044000" cy="1044000"/>
          </a:xfrm>
        </p:spPr>
        <p:txBody>
          <a:bodyPr>
            <a:noAutofit/>
          </a:bodyPr>
          <a:lstStyle/>
          <a:p>
            <a:r>
              <a:rPr lang="en-GB" sz="900" dirty="0" smtClean="0"/>
              <a:t>Computational thinking</a:t>
            </a:r>
            <a:endParaRPr lang="en-GB" sz="900" dirty="0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35DEF7A2-9BF4-4520-957B-CAD9A051AB12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Class 3 progression</a:t>
            </a:r>
            <a:endParaRPr lang="en-GB" dirty="0"/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703AB98E-9D44-4594-A557-B90AD0F81285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r>
              <a:rPr lang="en-GB" dirty="0" smtClean="0"/>
              <a:t>Year 4,5,6 cycle B</a:t>
            </a:r>
            <a:endParaRPr lang="en-GB" dirty="0"/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9B23E803-FDB0-4D5B-A694-11451875ECEE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1148000" y="5016527"/>
            <a:ext cx="1044000" cy="1044000"/>
          </a:xfrm>
        </p:spPr>
        <p:txBody>
          <a:bodyPr>
            <a:noAutofit/>
          </a:bodyPr>
          <a:lstStyle/>
          <a:p>
            <a:r>
              <a:rPr lang="en-GB" sz="1050" dirty="0" smtClean="0"/>
              <a:t>Programming music</a:t>
            </a:r>
            <a:endParaRPr lang="en-GB" sz="1050" dirty="0"/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067A4786-259D-4923-AC95-D5A15F421D07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>
          <a:xfrm>
            <a:off x="9352450" y="4530312"/>
            <a:ext cx="1726129" cy="204276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Class 3 progression </a:t>
            </a:r>
            <a:endParaRPr lang="en-GB" dirty="0"/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1826A39C-8137-49FD-8101-DD81893396C2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>
          <a:xfrm>
            <a:off x="9352449" y="4767184"/>
            <a:ext cx="1726129" cy="176047"/>
          </a:xfrm>
        </p:spPr>
        <p:txBody>
          <a:bodyPr/>
          <a:lstStyle/>
          <a:p>
            <a:r>
              <a:rPr lang="en-GB" dirty="0" smtClean="0"/>
              <a:t>Year 4,5,6 cycle C</a:t>
            </a:r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461963" y="315582"/>
            <a:ext cx="1586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Computing</a:t>
            </a:r>
            <a:endParaRPr lang="en-GB" dirty="0"/>
          </a:p>
        </p:txBody>
      </p:sp>
      <p:sp>
        <p:nvSpPr>
          <p:cNvPr id="50" name="Text Placeholder 5"/>
          <p:cNvSpPr txBox="1">
            <a:spLocks/>
          </p:cNvSpPr>
          <p:nvPr/>
        </p:nvSpPr>
        <p:spPr>
          <a:xfrm>
            <a:off x="100904" y="753306"/>
            <a:ext cx="1044000" cy="1044000"/>
          </a:xfrm>
          <a:prstGeom prst="ellipse">
            <a:avLst/>
          </a:prstGeom>
          <a:solidFill>
            <a:srgbClr val="F39D21"/>
          </a:solidFill>
          <a:ln w="72390">
            <a:solidFill>
              <a:schemeClr val="bg1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ru-RU" sz="2200" kern="1200" dirty="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EYFS</a:t>
            </a:r>
            <a:endParaRPr lang="en-GB" dirty="0"/>
          </a:p>
        </p:txBody>
      </p:sp>
      <p:sp>
        <p:nvSpPr>
          <p:cNvPr id="51" name="Text Placeholder 6"/>
          <p:cNvSpPr txBox="1">
            <a:spLocks/>
          </p:cNvSpPr>
          <p:nvPr/>
        </p:nvSpPr>
        <p:spPr>
          <a:xfrm>
            <a:off x="1259738" y="753306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rgbClr val="F2C020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 smtClean="0"/>
              <a:t>Using a computer</a:t>
            </a:r>
            <a:endParaRPr lang="en-GB" sz="1200" dirty="0"/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B8EB5356-3BAE-462E-8EDC-362FE1D425E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962165" y="2947800"/>
            <a:ext cx="1044000" cy="1044000"/>
          </a:xfrm>
        </p:spPr>
        <p:txBody>
          <a:bodyPr>
            <a:noAutofit/>
          </a:bodyPr>
          <a:lstStyle/>
          <a:p>
            <a:r>
              <a:rPr lang="en-GB" sz="1100" dirty="0" smtClean="0"/>
              <a:t>Comparison cards data bases Microsoft office</a:t>
            </a:r>
            <a:endParaRPr lang="en-GB" sz="1100" dirty="0"/>
          </a:p>
        </p:txBody>
      </p:sp>
      <p:sp>
        <p:nvSpPr>
          <p:cNvPr id="53" name="Text Placeholder 22">
            <a:extLst>
              <a:ext uri="{FF2B5EF4-FFF2-40B4-BE49-F238E27FC236}">
                <a16:creationId xmlns:a16="http://schemas.microsoft.com/office/drawing/2014/main" id="{F909DA04-2F97-4353-955F-5CC8DA13B54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531945" y="2978502"/>
            <a:ext cx="1044000" cy="1044000"/>
          </a:xfrm>
        </p:spPr>
        <p:txBody>
          <a:bodyPr>
            <a:normAutofit/>
          </a:bodyPr>
          <a:lstStyle/>
          <a:p>
            <a:r>
              <a:rPr lang="en-GB" sz="1400" dirty="0" smtClean="0"/>
              <a:t>Scratch Jr</a:t>
            </a:r>
            <a:endParaRPr lang="en-GB" sz="1400" dirty="0"/>
          </a:p>
        </p:txBody>
      </p:sp>
      <p:sp>
        <p:nvSpPr>
          <p:cNvPr id="55" name="Text Placeholder 32">
            <a:extLst>
              <a:ext uri="{FF2B5EF4-FFF2-40B4-BE49-F238E27FC236}">
                <a16:creationId xmlns:a16="http://schemas.microsoft.com/office/drawing/2014/main" id="{A2A28B50-09D5-4A85-9359-45842866819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59798" y="5100797"/>
            <a:ext cx="1044000" cy="1044000"/>
          </a:xfrm>
        </p:spPr>
        <p:txBody>
          <a:bodyPr>
            <a:noAutofit/>
          </a:bodyPr>
          <a:lstStyle/>
          <a:p>
            <a:r>
              <a:rPr lang="en-GB" sz="1200" dirty="0" smtClean="0"/>
              <a:t>Python</a:t>
            </a:r>
            <a:endParaRPr lang="en-GB" sz="1200" dirty="0"/>
          </a:p>
        </p:txBody>
      </p:sp>
      <p:sp>
        <p:nvSpPr>
          <p:cNvPr id="56" name="Text Placeholder 32">
            <a:extLst>
              <a:ext uri="{FF2B5EF4-FFF2-40B4-BE49-F238E27FC236}">
                <a16:creationId xmlns:a16="http://schemas.microsoft.com/office/drawing/2014/main" id="{A2A28B50-09D5-4A85-9359-45842866819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2084816" y="4200224"/>
            <a:ext cx="1044000" cy="1044000"/>
          </a:xfrm>
        </p:spPr>
        <p:txBody>
          <a:bodyPr>
            <a:noAutofit/>
          </a:bodyPr>
          <a:lstStyle/>
          <a:p>
            <a:r>
              <a:rPr lang="en-GB" sz="1800" dirty="0" smtClean="0"/>
              <a:t>Web design </a:t>
            </a:r>
            <a:endParaRPr lang="en-GB" sz="1800" dirty="0"/>
          </a:p>
        </p:txBody>
      </p:sp>
      <p:sp>
        <p:nvSpPr>
          <p:cNvPr id="57" name="Text Placeholder 32">
            <a:extLst>
              <a:ext uri="{FF2B5EF4-FFF2-40B4-BE49-F238E27FC236}">
                <a16:creationId xmlns:a16="http://schemas.microsoft.com/office/drawing/2014/main" id="{A2A28B50-09D5-4A85-9359-45842866819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2918165" y="4970360"/>
            <a:ext cx="1044000" cy="1044000"/>
          </a:xfrm>
        </p:spPr>
        <p:txBody>
          <a:bodyPr>
            <a:noAutofit/>
          </a:bodyPr>
          <a:lstStyle/>
          <a:p>
            <a:r>
              <a:rPr lang="en-GB" sz="1600" dirty="0" err="1"/>
              <a:t>M</a:t>
            </a:r>
            <a:r>
              <a:rPr lang="en-GB" sz="1600" dirty="0" err="1" smtClean="0"/>
              <a:t>icrobit</a:t>
            </a:r>
            <a:endParaRPr lang="en-GB" sz="1600" dirty="0"/>
          </a:p>
        </p:txBody>
      </p:sp>
      <p:sp>
        <p:nvSpPr>
          <p:cNvPr id="59" name="Text Placeholder 35">
            <a:extLst>
              <a:ext uri="{FF2B5EF4-FFF2-40B4-BE49-F238E27FC236}">
                <a16:creationId xmlns:a16="http://schemas.microsoft.com/office/drawing/2014/main" id="{EF38E0D1-7FD8-41FC-99A0-B5E7C7037DC7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314425" y="5034497"/>
            <a:ext cx="1044000" cy="1044000"/>
          </a:xfrm>
        </p:spPr>
        <p:txBody>
          <a:bodyPr>
            <a:noAutofit/>
          </a:bodyPr>
          <a:lstStyle/>
          <a:p>
            <a:r>
              <a:rPr lang="en-GB" sz="1800" dirty="0" smtClean="0"/>
              <a:t>Stop motion</a:t>
            </a:r>
            <a:endParaRPr lang="en-GB" sz="1800" dirty="0"/>
          </a:p>
        </p:txBody>
      </p:sp>
      <p:sp>
        <p:nvSpPr>
          <p:cNvPr id="61" name="Text Placeholder 35">
            <a:extLst>
              <a:ext uri="{FF2B5EF4-FFF2-40B4-BE49-F238E27FC236}">
                <a16:creationId xmlns:a16="http://schemas.microsoft.com/office/drawing/2014/main" id="{EF38E0D1-7FD8-41FC-99A0-B5E7C7037DC7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777831" y="5016527"/>
            <a:ext cx="1042988" cy="1044575"/>
          </a:xfrm>
        </p:spPr>
        <p:txBody>
          <a:bodyPr>
            <a:noAutofit/>
          </a:bodyPr>
          <a:lstStyle/>
          <a:p>
            <a:r>
              <a:rPr lang="en-GB" sz="1600" dirty="0" smtClean="0"/>
              <a:t>Search engine</a:t>
            </a:r>
            <a:endParaRPr lang="en-GB" sz="1600" dirty="0"/>
          </a:p>
        </p:txBody>
      </p:sp>
      <p:sp>
        <p:nvSpPr>
          <p:cNvPr id="62" name="Text Placeholder 35">
            <a:extLst>
              <a:ext uri="{FF2B5EF4-FFF2-40B4-BE49-F238E27FC236}">
                <a16:creationId xmlns:a16="http://schemas.microsoft.com/office/drawing/2014/main" id="{EF38E0D1-7FD8-41FC-99A0-B5E7C7037DC7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528464" y="5041556"/>
            <a:ext cx="1044000" cy="1044000"/>
          </a:xfrm>
        </p:spPr>
        <p:txBody>
          <a:bodyPr>
            <a:noAutofit/>
          </a:bodyPr>
          <a:lstStyle/>
          <a:p>
            <a:r>
              <a:rPr lang="en-GB" sz="900" dirty="0" smtClean="0"/>
              <a:t>Coding – scratch </a:t>
            </a:r>
            <a:endParaRPr lang="en-GB" sz="900" dirty="0"/>
          </a:p>
        </p:txBody>
      </p:sp>
      <p:sp>
        <p:nvSpPr>
          <p:cNvPr id="63" name="Text Placeholder 41">
            <a:extLst>
              <a:ext uri="{FF2B5EF4-FFF2-40B4-BE49-F238E27FC236}">
                <a16:creationId xmlns:a16="http://schemas.microsoft.com/office/drawing/2014/main" id="{9B23E803-FDB0-4D5B-A694-11451875ECEE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0034579" y="5041556"/>
            <a:ext cx="1044000" cy="1044000"/>
          </a:xfrm>
        </p:spPr>
        <p:txBody>
          <a:bodyPr>
            <a:normAutofit/>
          </a:bodyPr>
          <a:lstStyle/>
          <a:p>
            <a:r>
              <a:rPr lang="en-GB" sz="1200" dirty="0" smtClean="0"/>
              <a:t>Invent a product</a:t>
            </a:r>
            <a:endParaRPr lang="en-GB" sz="1200" dirty="0"/>
          </a:p>
        </p:txBody>
      </p:sp>
      <p:sp>
        <p:nvSpPr>
          <p:cNvPr id="45" name="Text Placeholder 6"/>
          <p:cNvSpPr txBox="1">
            <a:spLocks/>
          </p:cNvSpPr>
          <p:nvPr/>
        </p:nvSpPr>
        <p:spPr>
          <a:xfrm>
            <a:off x="2379527" y="753306"/>
            <a:ext cx="1088292" cy="1044000"/>
          </a:xfrm>
          <a:prstGeom prst="ellipse">
            <a:avLst/>
          </a:prstGeom>
          <a:solidFill>
            <a:schemeClr val="bg1"/>
          </a:solidFill>
          <a:ln w="72390">
            <a:solidFill>
              <a:srgbClr val="F2C020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100" dirty="0" smtClean="0"/>
              <a:t>Programming </a:t>
            </a:r>
            <a:r>
              <a:rPr lang="en-GB" sz="1100" dirty="0" err="1" smtClean="0"/>
              <a:t>beebots</a:t>
            </a:r>
            <a:endParaRPr lang="en-GB" sz="1100" dirty="0"/>
          </a:p>
        </p:txBody>
      </p:sp>
      <p:sp>
        <p:nvSpPr>
          <p:cNvPr id="46" name="Text Placeholder 6"/>
          <p:cNvSpPr txBox="1">
            <a:spLocks/>
          </p:cNvSpPr>
          <p:nvPr/>
        </p:nvSpPr>
        <p:spPr>
          <a:xfrm>
            <a:off x="3510403" y="78351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rgbClr val="F2C020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 smtClean="0"/>
              <a:t>Computing systems and networks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260117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111</Words>
  <Application>Microsoft Office PowerPoint</Application>
  <PresentationFormat>Widescreen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Computing Curriculum Road Map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Computing Curriculum Road Map</dc:title>
  <dc:creator>Annie Davies</dc:creator>
  <cp:lastModifiedBy>Annie Davies</cp:lastModifiedBy>
  <cp:revision>5</cp:revision>
  <dcterms:created xsi:type="dcterms:W3CDTF">2024-01-18T13:29:57Z</dcterms:created>
  <dcterms:modified xsi:type="dcterms:W3CDTF">2024-03-14T14:12:13Z</dcterms:modified>
</cp:coreProperties>
</file>