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1" r:id="rId5"/>
    <p:sldId id="262" r:id="rId6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C020"/>
    <a:srgbClr val="E8611D"/>
    <a:srgbClr val="6F0066"/>
    <a:srgbClr val="000000"/>
    <a:srgbClr val="0C6D82"/>
    <a:srgbClr val="454D55"/>
    <a:srgbClr val="81BF3B"/>
    <a:srgbClr val="F39D21"/>
    <a:srgbClr val="BAC82F"/>
    <a:srgbClr val="4034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16DA210-FB5B-4158-B5E0-FEB733F419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35" autoAdjust="0"/>
  </p:normalViewPr>
  <p:slideViewPr>
    <p:cSldViewPr snapToGrid="0" showGuides="1">
      <p:cViewPr>
        <p:scale>
          <a:sx n="89" d="100"/>
          <a:sy n="89" d="100"/>
        </p:scale>
        <p:origin x="46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6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946843-D728-40C3-A235-5106A1741A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FA6704-C5B9-427A-B786-BF9D9A6F1B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7000810-46A0-4D1C-B9D9-C114C575E055}" type="datetime1">
              <a:rPr lang="en-GB" noProof="1" dirty="0" smtClean="0"/>
              <a:t>31/01/2024</a:t>
            </a:fld>
            <a:endParaRPr lang="en-GB" noProof="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E4186-AC94-42CF-A09B-E291117BAB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E12EB-D4BD-49CA-9FC4-5C9A4F4F7E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5371C06-22B2-4805-8A74-E63609FE61CE}" type="slidenum">
              <a:rPr lang="en-GB" noProof="1" dirty="0" smtClean="0"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25966585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2627EFA-81CA-4EC9-93AC-F9F36BB45D64}" type="datetime1">
              <a:rPr lang="en-GB" noProof="1" dirty="0" smtClean="0"/>
              <a:t>31/01/2024</a:t>
            </a:fld>
            <a:endParaRPr lang="en-GB" noProof="1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1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1"/>
              <a:t>Edit Master text styles</a:t>
            </a:r>
          </a:p>
          <a:p>
            <a:pPr lvl="1" rtl="0"/>
            <a:r>
              <a:rPr lang="en-GB" noProof="1"/>
              <a:t>Second level</a:t>
            </a:r>
          </a:p>
          <a:p>
            <a:pPr lvl="2" rtl="0"/>
            <a:r>
              <a:rPr lang="en-GB" noProof="1"/>
              <a:t>Third level</a:t>
            </a:r>
          </a:p>
          <a:p>
            <a:pPr lvl="3" rtl="0"/>
            <a:r>
              <a:rPr lang="en-GB" noProof="1"/>
              <a:t>Quarter level</a:t>
            </a:r>
          </a:p>
          <a:p>
            <a:pPr lvl="4" rtl="0"/>
            <a:r>
              <a:rPr lang="en-GB" noProof="1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A14970C-3301-4DD8-87C8-448E3F893981}" type="slidenum">
              <a:rPr lang="en-GB" noProof="1" dirty="0" smtClean="0"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33728392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rgbClr val="BAC82F"/>
                </a:gs>
                <a:gs pos="100000">
                  <a:srgbClr val="0C6D8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gradFill flip="none" rotWithShape="1">
              <a:gsLst>
                <a:gs pos="0">
                  <a:srgbClr val="F2C020"/>
                </a:gs>
                <a:gs pos="100000">
                  <a:srgbClr val="BAC82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tx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52000">
                  <a:schemeClr val="accent3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gradFill flip="none" rotWithShape="1">
              <a:gsLst>
                <a:gs pos="0">
                  <a:schemeClr val="accent5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 rtlCol="0"/>
          <a:lstStyle>
            <a:lvl1pPr>
              <a:defRPr/>
            </a:lvl1pPr>
          </a:lstStyle>
          <a:p>
            <a:pPr rtl="0"/>
            <a:r>
              <a:rPr lang="en-GB" noProof="1"/>
              <a:t>CLICK TO EDIT</a:t>
            </a:r>
            <a:br>
              <a:rPr lang="en-GB" noProof="1"/>
            </a:br>
            <a:r>
              <a:rPr lang="en-GB" noProof="1"/>
              <a:t>MASTER TITLE</a:t>
            </a:r>
            <a:br>
              <a:rPr lang="en-GB" noProof="1"/>
            </a:br>
            <a:r>
              <a:rPr lang="en-GB" noProof="1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en-US" noProof="1"/>
              <a:t>Click icon to add picture</a:t>
            </a:r>
            <a:endParaRPr lang="en-GB" noProof="1"/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1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 rtlCol="0"/>
          <a:lstStyle/>
          <a:p>
            <a:pPr rtl="0"/>
            <a:fld id="{304D15CA-71E0-4E58-88EE-F320CE89B540}" type="datetime1">
              <a:rPr lang="en-GB" noProof="1" smtClean="0"/>
              <a:t>31/01/2024</a:t>
            </a:fld>
            <a:endParaRPr lang="en-GB" noProof="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3C1428B-5ACF-4E79-A091-05E2328DA75D}" type="slidenum">
              <a:rPr lang="en-GB" noProof="1" dirty="0" smtClean="0"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398200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1"/>
              <a:t>Click to edit Master title style</a:t>
            </a:r>
            <a:endParaRPr lang="en-GB" noProof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1"/>
              <a:t>Click to edit Master text styles</a:t>
            </a:r>
          </a:p>
          <a:p>
            <a:pPr lvl="1" rtl="0"/>
            <a:r>
              <a:rPr lang="en-GB" noProof="1"/>
              <a:t>Second level</a:t>
            </a:r>
          </a:p>
          <a:p>
            <a:pPr lvl="2" rtl="0"/>
            <a:r>
              <a:rPr lang="en-GB" noProof="1"/>
              <a:t>Third level</a:t>
            </a:r>
          </a:p>
          <a:p>
            <a:pPr lvl="3" rtl="0"/>
            <a:r>
              <a:rPr lang="en-GB" noProof="1"/>
              <a:t>Quarter level</a:t>
            </a:r>
          </a:p>
          <a:p>
            <a:pPr lvl="4" rtl="0"/>
            <a:r>
              <a:rPr lang="en-GB" noProof="1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pPr rtl="0"/>
            <a:fld id="{F7182A2F-4C01-4B4F-B855-198932A18E99}" type="datetime1">
              <a:rPr lang="en-GB" noProof="1" dirty="0" smtClean="0"/>
              <a:t>31/01/2024</a:t>
            </a:fld>
            <a:endParaRPr lang="en-GB" noProof="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69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pPr rtl="0"/>
            <a:r>
              <a:rPr lang="en-GB" noProof="1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392470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i="1">
                <a:solidFill>
                  <a:srgbClr val="454D55"/>
                </a:solidFill>
              </a:defRPr>
            </a:lvl1pPr>
          </a:lstStyle>
          <a:p>
            <a:pPr rtl="0"/>
            <a:fld id="{93C1428B-5ACF-4E79-A091-05E2328DA75D}" type="slidenum">
              <a:rPr lang="en-GB" noProof="1" dirty="0" smtClean="0"/>
              <a:pPr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55743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 userDrawn="1">
          <p15:clr>
            <a:srgbClr val="F26B43"/>
          </p15:clr>
        </p15:guide>
        <p15:guide id="2" pos="279" userDrawn="1">
          <p15:clr>
            <a:srgbClr val="F26B43"/>
          </p15:clr>
        </p15:guide>
        <p15:guide id="3" pos="7401" userDrawn="1">
          <p15:clr>
            <a:srgbClr val="F26B43"/>
          </p15:clr>
        </p15:guide>
        <p15:guide id="4" orient="horz" pos="40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546" y="1880061"/>
            <a:ext cx="2257397" cy="1475598"/>
          </a:xfrm>
        </p:spPr>
        <p:txBody>
          <a:bodyPr/>
          <a:lstStyle/>
          <a:p>
            <a:r>
              <a:rPr lang="en-GB" dirty="0" smtClean="0"/>
              <a:t>Geography</a:t>
            </a:r>
            <a:r>
              <a:rPr lang="en-GB" dirty="0" smtClean="0"/>
              <a:t> </a:t>
            </a:r>
            <a:r>
              <a:rPr lang="en-GB" dirty="0"/>
              <a:t>Curriculum</a:t>
            </a:r>
            <a:br>
              <a:rPr lang="en-GB" dirty="0"/>
            </a:br>
            <a:r>
              <a:rPr lang="en-GB" dirty="0"/>
              <a:t>Road Map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599" y="3468895"/>
            <a:ext cx="1978728" cy="2708975"/>
          </a:xfrm>
          <a:ln>
            <a:solidFill>
              <a:srgbClr val="000000"/>
            </a:solidFill>
          </a:ln>
        </p:spPr>
        <p:txBody>
          <a:bodyPr>
            <a:normAutofit fontScale="85000" lnSpcReduction="20000"/>
          </a:bodyPr>
          <a:lstStyle/>
          <a:p>
            <a:endParaRPr lang="en-GB" b="1" dirty="0" smtClean="0"/>
          </a:p>
          <a:p>
            <a:pPr algn="ctr"/>
            <a:r>
              <a:rPr lang="en-GB" b="1" dirty="0" smtClean="0"/>
              <a:t>Key Substantive Concepts</a:t>
            </a:r>
          </a:p>
          <a:p>
            <a:r>
              <a:rPr lang="en-GB" dirty="0" smtClean="0"/>
              <a:t>Location</a:t>
            </a:r>
          </a:p>
          <a:p>
            <a:r>
              <a:rPr lang="en-GB" dirty="0" smtClean="0"/>
              <a:t>Place</a:t>
            </a:r>
          </a:p>
          <a:p>
            <a:r>
              <a:rPr lang="en-GB" dirty="0" smtClean="0"/>
              <a:t>Environment </a:t>
            </a:r>
          </a:p>
          <a:p>
            <a:r>
              <a:rPr lang="en-GB" dirty="0" smtClean="0"/>
              <a:t>Change </a:t>
            </a:r>
          </a:p>
          <a:p>
            <a:r>
              <a:rPr lang="en-GB" dirty="0" smtClean="0"/>
              <a:t>Physical and Human </a:t>
            </a:r>
          </a:p>
          <a:p>
            <a:r>
              <a:rPr lang="en-GB" dirty="0" smtClean="0"/>
              <a:t>Culture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7"/>
          </p:nvPr>
        </p:nvSpPr>
        <p:spPr>
          <a:xfrm>
            <a:off x="348469" y="812555"/>
            <a:ext cx="1044000" cy="1044000"/>
          </a:xfrm>
          <a:solidFill>
            <a:srgbClr val="F39D21"/>
          </a:solidFill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Class 1 EYFS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2"/>
          </p:nvPr>
        </p:nvSpPr>
        <p:spPr>
          <a:xfrm>
            <a:off x="1631092" y="434684"/>
            <a:ext cx="2669718" cy="299633"/>
          </a:xfrm>
        </p:spPr>
        <p:txBody>
          <a:bodyPr>
            <a:normAutofit/>
          </a:bodyPr>
          <a:lstStyle/>
          <a:p>
            <a:r>
              <a:rPr lang="en-GB" dirty="0"/>
              <a:t>EYFS </a:t>
            </a:r>
            <a:r>
              <a:rPr lang="en-GB" dirty="0" smtClean="0"/>
              <a:t>–</a:t>
            </a:r>
            <a:r>
              <a:rPr lang="en-GB" dirty="0" smtClean="0"/>
              <a:t>Knowledge of</a:t>
            </a:r>
            <a:r>
              <a:rPr lang="en-GB" dirty="0" smtClean="0"/>
              <a:t> </a:t>
            </a:r>
            <a:r>
              <a:rPr lang="en-GB" dirty="0"/>
              <a:t>the World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3"/>
          </p:nvPr>
        </p:nvSpPr>
        <p:spPr>
          <a:xfrm>
            <a:off x="1412875" y="347099"/>
            <a:ext cx="3270705" cy="183135"/>
          </a:xfrm>
        </p:spPr>
        <p:txBody>
          <a:bodyPr>
            <a:normAutofit fontScale="25000" lnSpcReduction="20000"/>
          </a:bodyPr>
          <a:lstStyle/>
          <a:p>
            <a:r>
              <a:rPr lang="en-US" sz="2800" dirty="0"/>
              <a:t>; </a:t>
            </a:r>
          </a:p>
          <a:p>
            <a:r>
              <a:rPr lang="en-US" sz="2800" dirty="0"/>
              <a:t>· 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908628" y="726523"/>
            <a:ext cx="1129863" cy="1092443"/>
          </a:xfrm>
        </p:spPr>
        <p:txBody>
          <a:bodyPr>
            <a:normAutofit/>
          </a:bodyPr>
          <a:lstStyle/>
          <a:p>
            <a:r>
              <a:rPr lang="en-GB" sz="1200" dirty="0" smtClean="0"/>
              <a:t>Locational knowledge </a:t>
            </a:r>
            <a:endParaRPr lang="en-GB" sz="120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174092" y="690189"/>
            <a:ext cx="1112128" cy="1135268"/>
          </a:xfrm>
        </p:spPr>
        <p:txBody>
          <a:bodyPr>
            <a:normAutofit/>
          </a:bodyPr>
          <a:lstStyle/>
          <a:p>
            <a:r>
              <a:rPr lang="en-GB" sz="1200" dirty="0" smtClean="0"/>
              <a:t>Where in the world?</a:t>
            </a:r>
            <a:endParaRPr lang="en-GB" sz="1200" dirty="0" smtClean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7421821" y="704237"/>
            <a:ext cx="1140665" cy="1149847"/>
          </a:xfrm>
        </p:spPr>
        <p:txBody>
          <a:bodyPr>
            <a:normAutofit/>
          </a:bodyPr>
          <a:lstStyle/>
          <a:p>
            <a:r>
              <a:rPr lang="en-GB" sz="1200" dirty="0" smtClean="0"/>
              <a:t>Fieldwork </a:t>
            </a:r>
            <a:endParaRPr lang="en-GB" sz="1200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21"/>
          </p:nvPr>
        </p:nvSpPr>
        <p:spPr>
          <a:xfrm>
            <a:off x="7835099" y="2869914"/>
            <a:ext cx="1110494" cy="1081525"/>
          </a:xfrm>
        </p:spPr>
        <p:txBody>
          <a:bodyPr>
            <a:normAutofit/>
          </a:bodyPr>
          <a:lstStyle/>
          <a:p>
            <a:r>
              <a:rPr lang="en-GB" sz="1100" dirty="0" smtClean="0">
                <a:solidFill>
                  <a:srgbClr val="000000"/>
                </a:solidFill>
              </a:rPr>
              <a:t>Mini </a:t>
            </a:r>
            <a:r>
              <a:rPr lang="en-GB" sz="1100" dirty="0" err="1" smtClean="0">
                <a:solidFill>
                  <a:srgbClr val="000000"/>
                </a:solidFill>
              </a:rPr>
              <a:t>TopicB</a:t>
            </a:r>
            <a:r>
              <a:rPr lang="en-GB" sz="1100" dirty="0" smtClean="0">
                <a:solidFill>
                  <a:srgbClr val="000000"/>
                </a:solidFill>
              </a:rPr>
              <a:t>:</a:t>
            </a:r>
          </a:p>
          <a:p>
            <a:r>
              <a:rPr lang="en-GB" sz="1100" dirty="0" smtClean="0">
                <a:solidFill>
                  <a:srgbClr val="000000"/>
                </a:solidFill>
              </a:rPr>
              <a:t>Locational knowledge</a:t>
            </a:r>
            <a:endParaRPr lang="en-GB" sz="1100" dirty="0">
              <a:solidFill>
                <a:srgbClr val="000000"/>
              </a:solidFill>
            </a:endParaRP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2"/>
          </p:nvPr>
        </p:nvSpPr>
        <p:spPr>
          <a:xfrm>
            <a:off x="6555233" y="2868632"/>
            <a:ext cx="1119414" cy="1082807"/>
          </a:xfrm>
        </p:spPr>
        <p:txBody>
          <a:bodyPr>
            <a:normAutofit/>
          </a:bodyPr>
          <a:lstStyle/>
          <a:p>
            <a:r>
              <a:rPr lang="en-GB" sz="1200" dirty="0" smtClean="0"/>
              <a:t>Voracious Volcanoes</a:t>
            </a:r>
            <a:endParaRPr lang="en-GB" sz="1200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9"/>
          </p:nvPr>
        </p:nvSpPr>
        <p:spPr>
          <a:xfrm>
            <a:off x="5208367" y="2881796"/>
            <a:ext cx="1273579" cy="1164708"/>
          </a:xfrm>
        </p:spPr>
        <p:txBody>
          <a:bodyPr>
            <a:normAutofit fontScale="92500" lnSpcReduction="10000"/>
          </a:bodyPr>
          <a:lstStyle/>
          <a:p>
            <a:r>
              <a:rPr lang="en-GB" sz="1000" dirty="0" smtClean="0"/>
              <a:t>Mini Topic B: </a:t>
            </a:r>
          </a:p>
          <a:p>
            <a:r>
              <a:rPr lang="en-GB" sz="1000" dirty="0" smtClean="0"/>
              <a:t>Fieldwork and locational knowledge connected to History topic.</a:t>
            </a:r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29"/>
          </p:nvPr>
        </p:nvSpPr>
        <p:spPr>
          <a:xfrm>
            <a:off x="4043369" y="2894583"/>
            <a:ext cx="1044000" cy="104400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Class 3 (Y4/5/6)</a:t>
            </a:r>
            <a:endParaRPr lang="en-GB" dirty="0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2887616" y="2881726"/>
            <a:ext cx="1128050" cy="1069714"/>
          </a:xfrm>
        </p:spPr>
        <p:txBody>
          <a:bodyPr>
            <a:normAutofit/>
          </a:bodyPr>
          <a:lstStyle/>
          <a:p>
            <a:r>
              <a:rPr lang="en-GB" sz="1000" dirty="0" smtClean="0"/>
              <a:t>Mini Topic: A</a:t>
            </a:r>
          </a:p>
          <a:p>
            <a:r>
              <a:rPr lang="en-GB" sz="1000" dirty="0" smtClean="0"/>
              <a:t>Locational</a:t>
            </a:r>
            <a:endParaRPr lang="en-GB" sz="1000" dirty="0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25"/>
          </p:nvPr>
        </p:nvSpPr>
        <p:spPr>
          <a:xfrm>
            <a:off x="2074887" y="3608936"/>
            <a:ext cx="1134425" cy="1132498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The Amazing Animals </a:t>
            </a:r>
            <a:endParaRPr lang="en-GB" sz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348469" y="160902"/>
            <a:ext cx="1586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Geography</a:t>
            </a:r>
            <a:endParaRPr lang="en-GB" dirty="0"/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2607974" y="756785"/>
            <a:ext cx="1100921" cy="1044000"/>
          </a:xfrm>
        </p:spPr>
        <p:txBody>
          <a:bodyPr>
            <a:normAutofit/>
          </a:bodyPr>
          <a:lstStyle/>
          <a:p>
            <a:r>
              <a:rPr lang="en-GB" sz="1400" dirty="0" smtClean="0"/>
              <a:t>Fieldwork</a:t>
            </a:r>
            <a:r>
              <a:rPr lang="en-GB" sz="1400" dirty="0" smtClean="0"/>
              <a:t> </a:t>
            </a:r>
            <a:endParaRPr lang="en-GB" sz="1400" dirty="0"/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1456834" y="779443"/>
            <a:ext cx="1044000" cy="1044000"/>
          </a:xfrm>
          <a:ln>
            <a:solidFill>
              <a:srgbClr val="F2C02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Where in the world?</a:t>
            </a:r>
            <a:endParaRPr lang="en-GB" sz="1200" dirty="0"/>
          </a:p>
        </p:txBody>
      </p:sp>
      <p:sp>
        <p:nvSpPr>
          <p:cNvPr id="56" name="Text Placeholder 18"/>
          <p:cNvSpPr>
            <a:spLocks noGrp="1"/>
          </p:cNvSpPr>
          <p:nvPr>
            <p:ph type="body" sz="quarter" idx="28"/>
          </p:nvPr>
        </p:nvSpPr>
        <p:spPr>
          <a:xfrm>
            <a:off x="10318518" y="2649907"/>
            <a:ext cx="1266757" cy="1197474"/>
          </a:xfr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>
                <a:solidFill>
                  <a:srgbClr val="000000"/>
                </a:solidFill>
              </a:rPr>
              <a:t>Discovering the United Kingdom. 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57"/>
          </p:nvPr>
        </p:nvSpPr>
        <p:spPr>
          <a:xfrm>
            <a:off x="3807017" y="774966"/>
            <a:ext cx="1044000" cy="1044000"/>
          </a:xfrm>
        </p:spPr>
        <p:txBody>
          <a:bodyPr/>
          <a:lstStyle/>
          <a:p>
            <a:r>
              <a:rPr lang="en-GB" dirty="0" smtClean="0"/>
              <a:t>Class 1 (Y1)</a:t>
            </a:r>
            <a:endParaRPr lang="en-GB" dirty="0"/>
          </a:p>
        </p:txBody>
      </p:sp>
      <p:sp>
        <p:nvSpPr>
          <p:cNvPr id="58" name="Text Placeholder 18"/>
          <p:cNvSpPr>
            <a:spLocks noGrp="1"/>
          </p:cNvSpPr>
          <p:nvPr>
            <p:ph type="body" sz="quarter" idx="28"/>
          </p:nvPr>
        </p:nvSpPr>
        <p:spPr>
          <a:xfrm>
            <a:off x="8691181" y="808876"/>
            <a:ext cx="1044000" cy="104400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Class 2 (Y2/3)</a:t>
            </a:r>
            <a:endParaRPr lang="en-GB" dirty="0"/>
          </a:p>
        </p:txBody>
      </p:sp>
      <p:sp>
        <p:nvSpPr>
          <p:cNvPr id="44" name="Text Placeholder 22">
            <a:extLst>
              <a:ext uri="{FF2B5EF4-FFF2-40B4-BE49-F238E27FC236}">
                <a16:creationId xmlns:a16="http://schemas.microsoft.com/office/drawing/2014/main" id="{72DC8D57-7896-445B-B256-E367E63FEFFB}"/>
              </a:ext>
            </a:extLst>
          </p:cNvPr>
          <p:cNvSpPr txBox="1">
            <a:spLocks/>
          </p:cNvSpPr>
          <p:nvPr/>
        </p:nvSpPr>
        <p:spPr>
          <a:xfrm>
            <a:off x="9114538" y="2868632"/>
            <a:ext cx="1158369" cy="1171559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>
                <a:solidFill>
                  <a:srgbClr val="000000"/>
                </a:solidFill>
              </a:rPr>
              <a:t>Fieldwork- Rivers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47" name="Text Placeholder 38">
            <a:extLst>
              <a:ext uri="{FF2B5EF4-FFF2-40B4-BE49-F238E27FC236}">
                <a16:creationId xmlns:a16="http://schemas.microsoft.com/office/drawing/2014/main" id="{A370582E-5173-4BAB-821B-885AE588E599}"/>
              </a:ext>
            </a:extLst>
          </p:cNvPr>
          <p:cNvSpPr txBox="1">
            <a:spLocks/>
          </p:cNvSpPr>
          <p:nvPr/>
        </p:nvSpPr>
        <p:spPr>
          <a:xfrm>
            <a:off x="3410534" y="4986354"/>
            <a:ext cx="1238462" cy="1084666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vert="horz" lIns="0" tIns="0" rIns="0" bIns="0" rtlCol="0" anchor="ctr" anchorCtr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Mini Topic B:</a:t>
            </a:r>
          </a:p>
          <a:p>
            <a:r>
              <a:rPr lang="en-GB" sz="1200" dirty="0" smtClean="0"/>
              <a:t>Locational Knowledge-Locating rivers.</a:t>
            </a:r>
            <a:endParaRPr lang="en-GB" sz="1200" dirty="0"/>
          </a:p>
        </p:txBody>
      </p:sp>
      <p:sp>
        <p:nvSpPr>
          <p:cNvPr id="62" name="Text Placeholder 41">
            <a:extLst>
              <a:ext uri="{FF2B5EF4-FFF2-40B4-BE49-F238E27FC236}">
                <a16:creationId xmlns:a16="http://schemas.microsoft.com/office/drawing/2014/main" id="{A0939F4C-E319-405E-8911-1B9D22D6CE2C}"/>
              </a:ext>
            </a:extLst>
          </p:cNvPr>
          <p:cNvSpPr txBox="1">
            <a:spLocks/>
          </p:cNvSpPr>
          <p:nvPr/>
        </p:nvSpPr>
        <p:spPr>
          <a:xfrm>
            <a:off x="7041038" y="4963777"/>
            <a:ext cx="1111340" cy="1065509"/>
          </a:xfrm>
          <a:prstGeom prst="ellipse">
            <a:avLst/>
          </a:prstGeom>
          <a:solidFill>
            <a:schemeClr val="bg1"/>
          </a:solidFill>
          <a:ln w="72390">
            <a:solidFill>
              <a:srgbClr val="E8611D"/>
            </a:solidFill>
          </a:ln>
        </p:spPr>
        <p:txBody>
          <a:bodyPr vert="horz" lIns="0" tIns="0" rIns="0" bIns="0" rtlCol="0" anchor="ctr" anchorCtr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Mini Topic C: Locational Knowledge and Fieldwork.</a:t>
            </a:r>
            <a:endParaRPr lang="en-GB" sz="1200" dirty="0"/>
          </a:p>
        </p:txBody>
      </p:sp>
      <p:sp>
        <p:nvSpPr>
          <p:cNvPr id="40" name="Text Placeholder 18"/>
          <p:cNvSpPr>
            <a:spLocks noGrp="1"/>
          </p:cNvSpPr>
          <p:nvPr>
            <p:ph type="body" sz="quarter" idx="28"/>
          </p:nvPr>
        </p:nvSpPr>
        <p:spPr>
          <a:xfrm>
            <a:off x="9812489" y="808876"/>
            <a:ext cx="1146990" cy="1087910"/>
          </a:xfrm>
          <a:solidFill>
            <a:schemeClr val="bg1"/>
          </a:solidFill>
          <a:ln>
            <a:solidFill>
              <a:srgbClr val="0C6D82"/>
            </a:solidFill>
          </a:ln>
        </p:spPr>
        <p:txBody>
          <a:bodyPr>
            <a:normAutofit lnSpcReduction="10000"/>
          </a:bodyPr>
          <a:lstStyle/>
          <a:p>
            <a:r>
              <a:rPr lang="en-GB" sz="1200" dirty="0" smtClean="0">
                <a:solidFill>
                  <a:srgbClr val="000000"/>
                </a:solidFill>
              </a:rPr>
              <a:t>Mini topic A:</a:t>
            </a:r>
          </a:p>
          <a:p>
            <a:r>
              <a:rPr lang="en-GB" sz="1200" dirty="0" smtClean="0">
                <a:solidFill>
                  <a:srgbClr val="000000"/>
                </a:solidFill>
              </a:rPr>
              <a:t>Locational recap</a:t>
            </a:r>
            <a:endParaRPr lang="en-GB" sz="1200" dirty="0"/>
          </a:p>
        </p:txBody>
      </p:sp>
      <p:sp>
        <p:nvSpPr>
          <p:cNvPr id="41" name="Text Placeholder 18"/>
          <p:cNvSpPr>
            <a:spLocks noGrp="1"/>
          </p:cNvSpPr>
          <p:nvPr>
            <p:ph type="body" sz="quarter" idx="28"/>
          </p:nvPr>
        </p:nvSpPr>
        <p:spPr>
          <a:xfrm>
            <a:off x="10721275" y="1431985"/>
            <a:ext cx="1234936" cy="1204036"/>
          </a:xfrm>
          <a:solidFill>
            <a:schemeClr val="bg1"/>
          </a:solidFill>
          <a:ln>
            <a:solidFill>
              <a:srgbClr val="0C6D82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GB" sz="1200" dirty="0" smtClean="0">
                <a:solidFill>
                  <a:srgbClr val="000000"/>
                </a:solidFill>
              </a:rPr>
              <a:t>Mini topic A: </a:t>
            </a:r>
          </a:p>
          <a:p>
            <a:r>
              <a:rPr lang="en-GB" sz="1200" dirty="0" smtClean="0">
                <a:solidFill>
                  <a:srgbClr val="000000"/>
                </a:solidFill>
              </a:rPr>
              <a:t>Field work-Compasses to find places in the UK.</a:t>
            </a:r>
            <a:endParaRPr lang="en-GB" sz="1200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0614237" y="3951439"/>
            <a:ext cx="1492038" cy="2783339"/>
          </a:xfrm>
          <a:solidFill>
            <a:srgbClr val="FFC000"/>
          </a:solidFill>
          <a:ln>
            <a:solidFill>
              <a:srgbClr val="000000"/>
            </a:solidFill>
          </a:ln>
        </p:spPr>
        <p:txBody>
          <a:bodyPr>
            <a:normAutofit fontScale="62500" lnSpcReduction="20000"/>
          </a:bodyPr>
          <a:lstStyle/>
          <a:p>
            <a:endParaRPr lang="en-GB" b="1" dirty="0" smtClean="0"/>
          </a:p>
          <a:p>
            <a:pPr algn="ctr"/>
            <a:r>
              <a:rPr lang="en-GB" b="1" dirty="0" smtClean="0"/>
              <a:t>Being </a:t>
            </a:r>
            <a:r>
              <a:rPr lang="en-GB" b="1" dirty="0" smtClean="0"/>
              <a:t>Geographers</a:t>
            </a:r>
            <a:endParaRPr lang="en-GB" b="1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 smtClean="0"/>
              <a:t>Geographical enquiry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 smtClean="0"/>
              <a:t>Understanding your place in the world.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 smtClean="0"/>
              <a:t>Locational understanding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 smtClean="0"/>
              <a:t>Investigation, organisation and presentations skills.</a:t>
            </a:r>
            <a:endParaRPr lang="en-GB" dirty="0"/>
          </a:p>
          <a:p>
            <a:endParaRPr lang="en-GB" dirty="0"/>
          </a:p>
        </p:txBody>
      </p:sp>
      <p:sp>
        <p:nvSpPr>
          <p:cNvPr id="31" name="Text Placeholder 38"/>
          <p:cNvSpPr>
            <a:spLocks noGrp="1"/>
          </p:cNvSpPr>
          <p:nvPr>
            <p:ph type="body" sz="quarter" idx="25"/>
          </p:nvPr>
        </p:nvSpPr>
        <p:spPr>
          <a:xfrm>
            <a:off x="2254934" y="4741434"/>
            <a:ext cx="1134425" cy="1132498"/>
          </a:xfrm>
          <a:ln>
            <a:solidFill>
              <a:schemeClr val="tx2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GB" sz="1200" dirty="0" smtClean="0"/>
              <a:t>Mini Topic: A</a:t>
            </a:r>
          </a:p>
          <a:p>
            <a:r>
              <a:rPr lang="en-GB" sz="1200" dirty="0" smtClean="0"/>
              <a:t>Fieldwork- Connecting to Benin Kingdom.</a:t>
            </a:r>
            <a:endParaRPr lang="en-GB" sz="1200" dirty="0"/>
          </a:p>
        </p:txBody>
      </p:sp>
      <p:sp>
        <p:nvSpPr>
          <p:cNvPr id="34" name="Text Placeholder 38">
            <a:extLst>
              <a:ext uri="{FF2B5EF4-FFF2-40B4-BE49-F238E27FC236}">
                <a16:creationId xmlns:a16="http://schemas.microsoft.com/office/drawing/2014/main" id="{A370582E-5173-4BAB-821B-885AE588E599}"/>
              </a:ext>
            </a:extLst>
          </p:cNvPr>
          <p:cNvSpPr txBox="1">
            <a:spLocks/>
          </p:cNvSpPr>
          <p:nvPr/>
        </p:nvSpPr>
        <p:spPr>
          <a:xfrm>
            <a:off x="4716831" y="4963778"/>
            <a:ext cx="1105865" cy="1065509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Roaring Rivers</a:t>
            </a:r>
            <a:endParaRPr lang="en-GB" sz="1200" dirty="0"/>
          </a:p>
        </p:txBody>
      </p:sp>
      <p:sp>
        <p:nvSpPr>
          <p:cNvPr id="35" name="Text Placeholder 38">
            <a:extLst>
              <a:ext uri="{FF2B5EF4-FFF2-40B4-BE49-F238E27FC236}">
                <a16:creationId xmlns:a16="http://schemas.microsoft.com/office/drawing/2014/main" id="{A370582E-5173-4BAB-821B-885AE588E599}"/>
              </a:ext>
            </a:extLst>
          </p:cNvPr>
          <p:cNvSpPr txBox="1">
            <a:spLocks/>
          </p:cNvSpPr>
          <p:nvPr/>
        </p:nvSpPr>
        <p:spPr>
          <a:xfrm>
            <a:off x="5901878" y="4963777"/>
            <a:ext cx="1115286" cy="1065509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50" dirty="0"/>
              <a:t>Mini </a:t>
            </a:r>
            <a:r>
              <a:rPr lang="en-GB" sz="1050" dirty="0" smtClean="0"/>
              <a:t>Topic B: </a:t>
            </a:r>
            <a:endParaRPr lang="en-GB" sz="1050" dirty="0"/>
          </a:p>
          <a:p>
            <a:r>
              <a:rPr lang="en-GB" sz="1050" dirty="0"/>
              <a:t>Fieldwork- Orienteering.</a:t>
            </a:r>
            <a:endParaRPr lang="en-GB" sz="1050" dirty="0"/>
          </a:p>
        </p:txBody>
      </p:sp>
      <p:sp>
        <p:nvSpPr>
          <p:cNvPr id="36" name="Text Placeholder 41">
            <a:extLst>
              <a:ext uri="{FF2B5EF4-FFF2-40B4-BE49-F238E27FC236}">
                <a16:creationId xmlns:a16="http://schemas.microsoft.com/office/drawing/2014/main" id="{A0939F4C-E319-405E-8911-1B9D22D6CE2C}"/>
              </a:ext>
            </a:extLst>
          </p:cNvPr>
          <p:cNvSpPr txBox="1">
            <a:spLocks/>
          </p:cNvSpPr>
          <p:nvPr/>
        </p:nvSpPr>
        <p:spPr>
          <a:xfrm>
            <a:off x="8152378" y="4963777"/>
            <a:ext cx="1147492" cy="1082476"/>
          </a:xfrm>
          <a:prstGeom prst="ellipse">
            <a:avLst/>
          </a:prstGeom>
          <a:solidFill>
            <a:schemeClr val="bg1"/>
          </a:solidFill>
          <a:ln w="72390">
            <a:solidFill>
              <a:srgbClr val="E8611D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The world around me?</a:t>
            </a:r>
            <a:endParaRPr lang="en-GB" sz="1200" dirty="0"/>
          </a:p>
        </p:txBody>
      </p:sp>
      <p:sp>
        <p:nvSpPr>
          <p:cNvPr id="37" name="Text Placeholder 41">
            <a:extLst>
              <a:ext uri="{FF2B5EF4-FFF2-40B4-BE49-F238E27FC236}">
                <a16:creationId xmlns:a16="http://schemas.microsoft.com/office/drawing/2014/main" id="{A0939F4C-E319-405E-8911-1B9D22D6CE2C}"/>
              </a:ext>
            </a:extLst>
          </p:cNvPr>
          <p:cNvSpPr txBox="1">
            <a:spLocks/>
          </p:cNvSpPr>
          <p:nvPr/>
        </p:nvSpPr>
        <p:spPr>
          <a:xfrm>
            <a:off x="9374992" y="4937091"/>
            <a:ext cx="1145554" cy="1092195"/>
          </a:xfrm>
          <a:prstGeom prst="ellipse">
            <a:avLst/>
          </a:prstGeom>
          <a:solidFill>
            <a:schemeClr val="bg1"/>
          </a:solidFill>
          <a:ln w="72390">
            <a:solidFill>
              <a:srgbClr val="F2C020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 smtClean="0"/>
              <a:t>Mini Topic C: Fieldwork- Orienteering.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756467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A46BB-CC2D-4E83-982C-6F8A50F0E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9317C-640B-47EF-B278-C09E915F8B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CB388-976B-4826-B0CB-F372DD28882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EC16B6-0482-433B-B5AE-73E435B74A0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/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7C4A73C-45F4-40F2-B885-BC8D8C41BF51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52F7848-F2A2-433D-84DC-4B1E33F91B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70EDF63-1854-4546-8ED8-F2C2A50F213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7841CA7-C2B3-4713-A3A9-676F7B3177E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C9D8722-D8B2-4CCE-8AC5-C6DF6285ADC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262AE8C-80D3-4A95-997F-285172DCC09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777B24-2228-4EA7-9876-2B5776A9C90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6E908D5-8CBB-46A9-AA66-D0ACB3C9544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BDF9130-72FD-4387-A1BF-90D605F540E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00E3D75-7142-48C0-9DE2-2B48292E203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2378EF4-378B-43CC-8BDF-FA90B38A51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3EC9B52-9AE5-4103-B0FE-093F00C5AEA2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242FAF3-558D-46C2-9183-1A415B40601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D0576D8-7056-4C14-AB61-5BAF7914F25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34863478-F042-4417-A2D1-554CFF321E5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E030D27-721D-4540-9C3F-1C7936790C10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1529317-C342-47C4-A204-A84EBFDC2735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909DA04-2F97-4353-955F-5CC8DA13B54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2FCABD9A-9D02-4518-B138-14C6919B36E8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7573A20B-DF26-43A3-AFEA-1D8657D99F3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E519906-8C59-436A-AF1F-52E610CD4B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7A0AB0A-EC6E-4909-BB30-A7B0D00B9B8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821E67DE-6177-4574-AD05-DB68EEF13858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B8EB5356-3BAE-462E-8EDC-362FE1D425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089699ED-4938-4C5A-9007-FB0A9316F1A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2136198C-EAD2-49A2-9E43-6F9F1F847D6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6B942E05-1003-41FC-9572-76CBCE75F28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A2A28B50-09D5-4A85-9359-45842866819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8D55FF01-D7E6-48C9-942A-0078AEC5B814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17DD6040-C70E-458D-A974-9EF9D9BA6DB3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EF38E0D1-7FD8-41FC-99A0-B5E7C7037DC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2301CB64-714A-4CF0-9449-C28F7853B603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8BEC5BAD-1D99-4F57-A353-820235E67C63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ED240363-8473-49D1-B65D-980068ECBF4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35DEF7A2-9BF4-4520-957B-CAD9A051AB1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703AB98E-9D44-4594-A557-B90AD0F81285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9B23E803-FDB0-4D5B-A694-11451875ECE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067A4786-259D-4923-AC95-D5A15F421D0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826A39C-8137-49FD-8101-DD81893396C2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1E6ACE76-A938-44EE-91CB-BF5110F0F38F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6" name="Footer Placeholder 45">
            <a:extLst>
              <a:ext uri="{FF2B5EF4-FFF2-40B4-BE49-F238E27FC236}">
                <a16:creationId xmlns:a16="http://schemas.microsoft.com/office/drawing/2014/main" id="{BBE9B811-7F2D-49ED-81C9-F5C1D4BB0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1"/>
              <a:t>ADD A FOOTER</a:t>
            </a:r>
          </a:p>
        </p:txBody>
      </p:sp>
      <p:sp>
        <p:nvSpPr>
          <p:cNvPr id="47" name="Date Placeholder 46">
            <a:extLst>
              <a:ext uri="{FF2B5EF4-FFF2-40B4-BE49-F238E27FC236}">
                <a16:creationId xmlns:a16="http://schemas.microsoft.com/office/drawing/2014/main" id="{7B263818-5A0D-4D2E-B3CC-2D7B11A7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04D15CA-71E0-4E58-88EE-F320CE89B540}" type="datetime1">
              <a:rPr lang="en-GB" noProof="1" smtClean="0"/>
              <a:t>31/01/2024</a:t>
            </a:fld>
            <a:endParaRPr lang="en-GB" noProof="1"/>
          </a:p>
        </p:txBody>
      </p:sp>
      <p:sp>
        <p:nvSpPr>
          <p:cNvPr id="48" name="Slide Number Placeholder 47">
            <a:extLst>
              <a:ext uri="{FF2B5EF4-FFF2-40B4-BE49-F238E27FC236}">
                <a16:creationId xmlns:a16="http://schemas.microsoft.com/office/drawing/2014/main" id="{F7893FAE-A2D7-4039-9BA0-E967C7840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3C1428B-5ACF-4E79-A091-05E2328DA75D}" type="slidenum">
              <a:rPr lang="en-GB" noProof="1" smtClean="0"/>
              <a:t>2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4013109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41965409_TF16411242" id="{A9563D77-6C72-4017-A17F-21C44115AF6C}" vid="{BB108D43-478A-4D1D-AFC7-F3796B97A6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4E3C150C534B4282FDA4845FFB8740" ma:contentTypeVersion="16" ma:contentTypeDescription="Create a new document." ma:contentTypeScope="" ma:versionID="15858bfebb9eb80cf102f4657c0d5edd">
  <xsd:schema xmlns:xsd="http://www.w3.org/2001/XMLSchema" xmlns:xs="http://www.w3.org/2001/XMLSchema" xmlns:p="http://schemas.microsoft.com/office/2006/metadata/properties" xmlns:ns3="a4198634-d1dd-46f8-b983-bc8854bf5423" xmlns:ns4="8d70de3e-d250-40bd-93b3-1f55f25a4519" targetNamespace="http://schemas.microsoft.com/office/2006/metadata/properties" ma:root="true" ma:fieldsID="80627e697e22c496af25b3b5774c0302" ns3:_="" ns4:_="">
    <xsd:import namespace="a4198634-d1dd-46f8-b983-bc8854bf5423"/>
    <xsd:import namespace="8d70de3e-d250-40bd-93b3-1f55f25a451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198634-d1dd-46f8-b983-bc8854bf54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70de3e-d250-40bd-93b3-1f55f25a451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a4198634-d1dd-46f8-b983-bc8854bf5423" xsi:nil="true"/>
    <_activity xmlns="a4198634-d1dd-46f8-b983-bc8854bf542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09038-3FF0-4E5A-AEED-FB6AFD4CC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198634-d1dd-46f8-b983-bc8854bf5423"/>
    <ds:schemaRef ds:uri="8d70de3e-d250-40bd-93b3-1f55f25a45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AB77C9-F236-42C1-829A-F94CF9ADFAB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metadata/properties"/>
    <ds:schemaRef ds:uri="8d70de3e-d250-40bd-93b3-1f55f25a4519"/>
    <ds:schemaRef ds:uri="a4198634-d1dd-46f8-b983-bc8854bf542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D06333E-AAC1-4B6E-8D98-11D5906DDE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tf16411242_win32</Template>
  <TotalTime>5597</TotalTime>
  <Words>185</Words>
  <Application>Microsoft Office PowerPoint</Application>
  <PresentationFormat>Widescreen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Franklin Gothic Demi</vt:lpstr>
      <vt:lpstr>Segoe UI</vt:lpstr>
      <vt:lpstr>Office Theme</vt:lpstr>
      <vt:lpstr>Geography Curriculum Road Map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Darling</dc:title>
  <dc:creator>Clare</dc:creator>
  <cp:lastModifiedBy>Robyn Oakes</cp:lastModifiedBy>
  <cp:revision>40</cp:revision>
  <dcterms:created xsi:type="dcterms:W3CDTF">2021-02-28T08:04:57Z</dcterms:created>
  <dcterms:modified xsi:type="dcterms:W3CDTF">2024-01-31T13:56:08Z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0x010100154E3C150C534B4282FDA4845FFB8740</vt:lpwstr>
  </property>
</Properties>
</file>